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8" r:id="rId3"/>
    <p:sldId id="262" r:id="rId4"/>
    <p:sldId id="275" r:id="rId5"/>
    <p:sldId id="267" r:id="rId6"/>
    <p:sldId id="258" r:id="rId7"/>
    <p:sldId id="27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4" autoAdjust="0"/>
    <p:restoredTop sz="94660"/>
  </p:normalViewPr>
  <p:slideViewPr>
    <p:cSldViewPr>
      <p:cViewPr varScale="1">
        <p:scale>
          <a:sx n="67" d="100"/>
          <a:sy n="67" d="100"/>
        </p:scale>
        <p:origin x="9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55CFE-D1F2-4537-AD06-53BA6E8B22A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86A1B-A326-4C26-88E0-1D09D3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an example of each of the following careers. Ex. Entertainers</a:t>
            </a:r>
            <a:r>
              <a:rPr lang="en-US" baseline="0" dirty="0" smtClean="0"/>
              <a:t> – All the characters at Disney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86A1B-A326-4C26-88E0-1D09D34F1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8A1337-E2BF-42FC-A641-F1273397A58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B3D064-6A29-4D8E-A7B5-7E0D85F06A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ox13now.com/2015/03/25/utah-sees-rise-in-tourism-from-china-new-ads-aim-to-keep-international-visitors-com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Hospitality &amp; Tourism</a:t>
            </a:r>
            <a:endParaRPr lang="en-US" dirty="0"/>
          </a:p>
        </p:txBody>
      </p:sp>
      <p:pic>
        <p:nvPicPr>
          <p:cNvPr id="4098" name="Picture 2" descr="C:\Users\Melanie\AppData\Local\Microsoft\Windows\Temporary Internet Files\Content.IE5\AAU465LV\MC9004404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828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top 10 tourism destinations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United 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China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Italy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Turkey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Germany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United Kingdom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Russia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CE8TPYH3\MC90044045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2" y="279400"/>
            <a:ext cx="2971800" cy="27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7467600" cy="4340352"/>
          </a:xfrm>
        </p:spPr>
        <p:txBody>
          <a:bodyPr/>
          <a:lstStyle/>
          <a:p>
            <a:r>
              <a:rPr lang="en-US" dirty="0" smtClean="0"/>
              <a:t>The Travel Industry is used for </a:t>
            </a:r>
          </a:p>
          <a:p>
            <a:pPr lvl="1"/>
            <a:r>
              <a:rPr lang="en-US" dirty="0" smtClean="0"/>
              <a:t>recreation, </a:t>
            </a:r>
          </a:p>
          <a:p>
            <a:pPr lvl="1"/>
            <a:r>
              <a:rPr lang="en-US" dirty="0" smtClean="0"/>
              <a:t>leisure, </a:t>
            </a:r>
          </a:p>
          <a:p>
            <a:pPr lvl="1"/>
            <a:r>
              <a:rPr lang="en-US" dirty="0" smtClean="0"/>
              <a:t>religious, </a:t>
            </a:r>
          </a:p>
          <a:p>
            <a:pPr lvl="1"/>
            <a:r>
              <a:rPr lang="en-US" dirty="0" smtClean="0"/>
              <a:t>family 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 smtClean="0"/>
              <a:t>purposes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Travel Industry is usually used for a limited duration.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Hospitality is a </a:t>
            </a:r>
            <a:r>
              <a:rPr lang="en-US" sz="3200" dirty="0"/>
              <a:t>broad category of </a:t>
            </a:r>
            <a:r>
              <a:rPr lang="en-US" sz="3200" dirty="0" smtClean="0"/>
              <a:t>job fields </a:t>
            </a:r>
            <a:r>
              <a:rPr lang="en-US" sz="3200" dirty="0"/>
              <a:t>within the </a:t>
            </a:r>
            <a:r>
              <a:rPr lang="en-US" sz="3200" dirty="0" smtClean="0"/>
              <a:t>service industry that includes:</a:t>
            </a:r>
          </a:p>
          <a:p>
            <a:pPr lvl="1"/>
            <a:r>
              <a:rPr lang="en-US" sz="2900" dirty="0" smtClean="0"/>
              <a:t>lodging, </a:t>
            </a:r>
          </a:p>
          <a:p>
            <a:pPr lvl="1"/>
            <a:r>
              <a:rPr lang="en-US" sz="2900" dirty="0" smtClean="0"/>
              <a:t>event planning, </a:t>
            </a:r>
          </a:p>
          <a:p>
            <a:pPr lvl="1"/>
            <a:r>
              <a:rPr lang="en-US" sz="2900" dirty="0" smtClean="0"/>
              <a:t>theme parks, </a:t>
            </a:r>
          </a:p>
          <a:p>
            <a:pPr lvl="1"/>
            <a:r>
              <a:rPr lang="en-US" sz="2900" dirty="0" smtClean="0"/>
              <a:t>transportation, </a:t>
            </a:r>
          </a:p>
          <a:p>
            <a:pPr lvl="1"/>
            <a:r>
              <a:rPr lang="en-US" sz="2900" dirty="0" smtClean="0"/>
              <a:t>cruise line, </a:t>
            </a:r>
          </a:p>
          <a:p>
            <a:pPr lvl="1"/>
            <a:r>
              <a:rPr lang="en-US" sz="2900" dirty="0" smtClean="0"/>
              <a:t>additional </a:t>
            </a:r>
            <a:r>
              <a:rPr lang="en-US" sz="2900" dirty="0"/>
              <a:t>fields within </a:t>
            </a:r>
            <a:r>
              <a:rPr lang="en-US" sz="2900" dirty="0" smtClean="0"/>
              <a:t>the tourism industry. </a:t>
            </a:r>
            <a:endParaRPr lang="en-US" sz="2900" u="sng" dirty="0" smtClean="0"/>
          </a:p>
        </p:txBody>
      </p:sp>
    </p:spTree>
    <p:extLst>
      <p:ext uri="{BB962C8B-B14F-4D97-AF65-F5344CB8AC3E}">
        <p14:creationId xmlns:p14="http://schemas.microsoft.com/office/powerpoint/2010/main" val="42525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33" y="4146504"/>
            <a:ext cx="2030609" cy="271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840225" y="1374645"/>
            <a:ext cx="2945458" cy="844099"/>
          </a:xfrm>
        </p:spPr>
        <p:txBody>
          <a:bodyPr/>
          <a:lstStyle/>
          <a:p>
            <a:r>
              <a:rPr lang="en-US" dirty="0"/>
              <a:t>Hospitality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23965"/>
            <a:ext cx="7467600" cy="36040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The hospitality industry is a </a:t>
            </a:r>
            <a:r>
              <a:rPr lang="en-US" sz="3200" b="1" dirty="0"/>
              <a:t>multi-billion dollar industry </a:t>
            </a:r>
            <a:r>
              <a:rPr lang="en-US" sz="3200" dirty="0"/>
              <a:t>that depends on the availability of leisure time and disposable income.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A </a:t>
            </a:r>
            <a:r>
              <a:rPr lang="en-US" sz="3200" b="1" dirty="0"/>
              <a:t>hospitality unit </a:t>
            </a:r>
            <a:r>
              <a:rPr lang="en-US" sz="3200" dirty="0" smtClean="0"/>
              <a:t>(restaurant</a:t>
            </a:r>
            <a:r>
              <a:rPr lang="en-US" sz="3200" dirty="0"/>
              <a:t>, hotel, </a:t>
            </a:r>
            <a:r>
              <a:rPr lang="en-US" sz="3200" dirty="0" smtClean="0"/>
              <a:t>an </a:t>
            </a:r>
            <a:r>
              <a:rPr lang="en-US" sz="3200" dirty="0"/>
              <a:t>amusement </a:t>
            </a:r>
            <a:r>
              <a:rPr lang="en-US" sz="3200" dirty="0" smtClean="0"/>
              <a:t>park, etc.) </a:t>
            </a:r>
            <a:r>
              <a:rPr lang="en-US" sz="3200" b="1" dirty="0"/>
              <a:t>consists of multiple groups</a:t>
            </a:r>
            <a:r>
              <a:rPr lang="en-US" sz="3200" dirty="0"/>
              <a:t> </a:t>
            </a:r>
            <a:r>
              <a:rPr lang="en-US" sz="3200" dirty="0" smtClean="0"/>
              <a:t>of workers such as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20" y="3963021"/>
            <a:ext cx="2002254" cy="1659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215" y="5148091"/>
            <a:ext cx="3858799" cy="1681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493" y="3755811"/>
            <a:ext cx="2358334" cy="157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703" y="4032263"/>
            <a:ext cx="1600200" cy="1956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3098" y="5657791"/>
            <a:ext cx="2264558" cy="1502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659" y="3902568"/>
            <a:ext cx="1722772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Tourist</a:t>
            </a:r>
            <a:r>
              <a:rPr lang="en-US" dirty="0"/>
              <a:t>: people traveling outside their usual environment for not more than one consecutive year for leisure, business and other purposes</a:t>
            </a:r>
          </a:p>
          <a:p>
            <a:endParaRPr lang="en-US" dirty="0"/>
          </a:p>
          <a:p>
            <a:r>
              <a:rPr lang="en-US" u="sng" dirty="0"/>
              <a:t>Passport</a:t>
            </a:r>
            <a:r>
              <a:rPr lang="en-US" dirty="0"/>
              <a:t>: documentation that allow safe travel through countries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962400"/>
            <a:ext cx="3348038" cy="18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09800"/>
            <a:ext cx="558725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hospitality &amp;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674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Travel Agents</a:t>
            </a:r>
          </a:p>
          <a:p>
            <a:r>
              <a:rPr lang="en-US" dirty="0" smtClean="0"/>
              <a:t>Tour guides</a:t>
            </a:r>
          </a:p>
          <a:p>
            <a:r>
              <a:rPr lang="en-US" dirty="0" smtClean="0"/>
              <a:t>Translators</a:t>
            </a:r>
          </a:p>
          <a:p>
            <a:r>
              <a:rPr lang="en-US" dirty="0" smtClean="0"/>
              <a:t>Hotel Staff</a:t>
            </a:r>
          </a:p>
          <a:p>
            <a:r>
              <a:rPr lang="en-US" dirty="0" smtClean="0"/>
              <a:t>Graphic Designers (design promotional materials)</a:t>
            </a:r>
          </a:p>
          <a:p>
            <a:r>
              <a:rPr lang="en-US" dirty="0" smtClean="0"/>
              <a:t>Transportation (pilots, sailors, conductors,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Program Directors (cruise ships/resorts)</a:t>
            </a:r>
          </a:p>
          <a:p>
            <a:r>
              <a:rPr lang="en-US" dirty="0" smtClean="0"/>
              <a:t>Entertainers</a:t>
            </a:r>
          </a:p>
          <a:p>
            <a:r>
              <a:rPr lang="en-US" dirty="0" smtClean="0"/>
              <a:t>And MORE!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Can you name any other careers in hospitality &amp; tourism?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12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Significance</a:t>
            </a:r>
            <a:r>
              <a:rPr lang="en-US" sz="4000" dirty="0" smtClean="0"/>
              <a:t> of tourism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an important, even vital, source of income for many countries.</a:t>
            </a:r>
          </a:p>
          <a:p>
            <a:r>
              <a:rPr lang="en-US" sz="3600" dirty="0" smtClean="0"/>
              <a:t>Brings in large amounts of income into a local economy.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74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Benefits from tourism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services</a:t>
            </a:r>
          </a:p>
          <a:p>
            <a:pPr lvl="1"/>
            <a:r>
              <a:rPr lang="en-US" dirty="0" smtClean="0"/>
              <a:t>Airlines</a:t>
            </a:r>
          </a:p>
          <a:p>
            <a:pPr lvl="1"/>
            <a:r>
              <a:rPr lang="en-US" dirty="0" smtClean="0"/>
              <a:t>Cruise ships</a:t>
            </a:r>
          </a:p>
          <a:p>
            <a:pPr lvl="1"/>
            <a:r>
              <a:rPr lang="en-US" dirty="0" smtClean="0"/>
              <a:t>Taxicabs</a:t>
            </a:r>
          </a:p>
          <a:p>
            <a:r>
              <a:rPr lang="en-US" dirty="0" smtClean="0"/>
              <a:t>Hospitality services</a:t>
            </a:r>
          </a:p>
          <a:p>
            <a:pPr lvl="1"/>
            <a:r>
              <a:rPr lang="en-US" dirty="0" smtClean="0"/>
              <a:t>Hotels</a:t>
            </a:r>
          </a:p>
          <a:p>
            <a:pPr lvl="1"/>
            <a:r>
              <a:rPr lang="en-US" dirty="0" smtClean="0"/>
              <a:t>Resorts</a:t>
            </a:r>
          </a:p>
          <a:p>
            <a:r>
              <a:rPr lang="en-US" dirty="0" smtClean="0"/>
              <a:t>Entertainment Venues</a:t>
            </a:r>
          </a:p>
          <a:p>
            <a:pPr marL="800100" lvl="1" indent="-342900"/>
            <a:r>
              <a:rPr lang="en-US" dirty="0"/>
              <a:t>A</a:t>
            </a:r>
            <a:r>
              <a:rPr lang="en-US" dirty="0" smtClean="0"/>
              <a:t>musement parks</a:t>
            </a:r>
          </a:p>
          <a:p>
            <a:pPr marL="800100" lvl="1" indent="-342900"/>
            <a:r>
              <a:rPr lang="en-US" dirty="0"/>
              <a:t>S</a:t>
            </a:r>
            <a:r>
              <a:rPr lang="en-US" dirty="0" smtClean="0"/>
              <a:t>hopping malls</a:t>
            </a:r>
          </a:p>
          <a:p>
            <a:pPr marL="800100" lvl="1" indent="-342900"/>
            <a:r>
              <a:rPr lang="en-US" dirty="0" smtClean="0"/>
              <a:t>Music venues</a:t>
            </a:r>
          </a:p>
          <a:p>
            <a:pPr marL="800100" lvl="1" indent="-342900"/>
            <a:r>
              <a:rPr lang="en-US" dirty="0" smtClean="0"/>
              <a:t>Theatres</a:t>
            </a:r>
          </a:p>
        </p:txBody>
      </p:sp>
      <p:sp>
        <p:nvSpPr>
          <p:cNvPr id="4" name="TextBox 3"/>
          <p:cNvSpPr txBox="1"/>
          <p:nvPr/>
        </p:nvSpPr>
        <p:spPr>
          <a:xfrm rot="2011552">
            <a:off x="4800600" y="2822374"/>
            <a:ext cx="373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</a:t>
            </a:r>
            <a:r>
              <a:rPr lang="en-US" sz="4400" dirty="0" smtClean="0">
                <a:solidFill>
                  <a:srgbClr val="FF0000"/>
                </a:solidFill>
              </a:rPr>
              <a:t>nd </a:t>
            </a:r>
            <a:r>
              <a:rPr lang="en-US" sz="8800" dirty="0" smtClean="0">
                <a:solidFill>
                  <a:srgbClr val="FF0000"/>
                </a:solidFill>
              </a:rPr>
              <a:t>YOU!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550</TotalTime>
  <Words>258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Oriel</vt:lpstr>
      <vt:lpstr>Hospitality &amp; Tourism</vt:lpstr>
      <vt:lpstr>Tourism Industry</vt:lpstr>
      <vt:lpstr>Hospitality </vt:lpstr>
      <vt:lpstr>Hospitality</vt:lpstr>
      <vt:lpstr>PowerPoint Presentation</vt:lpstr>
      <vt:lpstr>Careers in hospitality &amp; tourism</vt:lpstr>
      <vt:lpstr>PowerPoint Presentation</vt:lpstr>
      <vt:lpstr>Significance of tourism</vt:lpstr>
      <vt:lpstr>Who Benefits from tourism </vt:lpstr>
      <vt:lpstr>World’s top 10 tourism destinations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&amp; Tourism</dc:title>
  <dc:creator>www.FamilyConsumerSciences.com</dc:creator>
  <cp:lastModifiedBy>Moani Revoir</cp:lastModifiedBy>
  <cp:revision>27</cp:revision>
  <dcterms:created xsi:type="dcterms:W3CDTF">2012-01-14T18:29:03Z</dcterms:created>
  <dcterms:modified xsi:type="dcterms:W3CDTF">2016-03-01T17:14:48Z</dcterms:modified>
</cp:coreProperties>
</file>