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E5FC0-04B9-A64E-9764-5A51D20381F9}" type="datetimeFigureOut">
              <a:rPr lang="en-US" smtClean="0"/>
              <a:pPr/>
              <a:t>7/30/2015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989224EF-3F45-DE43-BDF4-63F3D38E56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E5FC0-04B9-A64E-9764-5A51D20381F9}" type="datetimeFigureOut">
              <a:rPr lang="en-US" smtClean="0"/>
              <a:pPr/>
              <a:t>7/30/2015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224EF-3F45-DE43-BDF4-63F3D38E56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E5FC0-04B9-A64E-9764-5A51D20381F9}" type="datetimeFigureOut">
              <a:rPr lang="en-US" smtClean="0"/>
              <a:pPr/>
              <a:t>7/30/2015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224EF-3F45-DE43-BDF4-63F3D38E56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E5FC0-04B9-A64E-9764-5A51D20381F9}" type="datetimeFigureOut">
              <a:rPr lang="en-US" smtClean="0"/>
              <a:pPr/>
              <a:t>7/30/2015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224EF-3F45-DE43-BDF4-63F3D38E56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E5FC0-04B9-A64E-9764-5A51D20381F9}" type="datetimeFigureOut">
              <a:rPr lang="en-US" smtClean="0"/>
              <a:pPr/>
              <a:t>7/30/2015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89224EF-3F45-DE43-BDF4-63F3D38E56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E5FC0-04B9-A64E-9764-5A51D20381F9}" type="datetimeFigureOut">
              <a:rPr lang="en-US" smtClean="0"/>
              <a:pPr/>
              <a:t>7/30/2015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224EF-3F45-DE43-BDF4-63F3D38E56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E5FC0-04B9-A64E-9764-5A51D20381F9}" type="datetimeFigureOut">
              <a:rPr lang="en-US" smtClean="0"/>
              <a:pPr/>
              <a:t>7/30/2015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224EF-3F45-DE43-BDF4-63F3D38E56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E5FC0-04B9-A64E-9764-5A51D20381F9}" type="datetimeFigureOut">
              <a:rPr lang="en-US" smtClean="0"/>
              <a:pPr/>
              <a:t>7/30/2015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224EF-3F45-DE43-BDF4-63F3D38E56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E5FC0-04B9-A64E-9764-5A51D20381F9}" type="datetimeFigureOut">
              <a:rPr lang="en-US" smtClean="0"/>
              <a:pPr/>
              <a:t>7/30/2015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224EF-3F45-DE43-BDF4-63F3D38E5622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E5FC0-04B9-A64E-9764-5A51D20381F9}" type="datetimeFigureOut">
              <a:rPr lang="en-US" smtClean="0"/>
              <a:pPr/>
              <a:t>7/30/2015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9224EF-3F45-DE43-BDF4-63F3D38E56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E5FC0-04B9-A64E-9764-5A51D20381F9}" type="datetimeFigureOut">
              <a:rPr lang="en-US" smtClean="0"/>
              <a:pPr/>
              <a:t>7/30/2015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989224EF-3F45-DE43-BDF4-63F3D38E562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B61E5FC0-04B9-A64E-9764-5A51D20381F9}" type="datetimeFigureOut">
              <a:rPr lang="en-US" smtClean="0"/>
              <a:pPr/>
              <a:t>7/30/2015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989224EF-3F45-DE43-BDF4-63F3D38E562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tif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tif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000" dirty="0" smtClean="0"/>
              <a:t>Information taken from </a:t>
            </a:r>
            <a:r>
              <a:rPr lang="en-US" sz="2000" dirty="0" err="1" smtClean="0"/>
              <a:t>financeintheclassroom.org</a:t>
            </a:r>
            <a:endParaRPr lang="en-US" sz="200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Managing Your Money with a Checking Account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Learning About Checking Accounts</a:t>
            </a:r>
            <a:endParaRPr lang="en-US" dirty="0"/>
          </a:p>
        </p:txBody>
      </p:sp>
      <p:sp>
        <p:nvSpPr>
          <p:cNvPr id="4" name="Subtitle 2"/>
          <p:cNvSpPr txBox="1">
            <a:spLocks/>
          </p:cNvSpPr>
          <p:nvPr/>
        </p:nvSpPr>
        <p:spPr>
          <a:xfrm>
            <a:off x="914401" y="1638547"/>
            <a:ext cx="7497328" cy="1600200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Wingdings 2"/>
              <a:buNone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Having a checking account is a good idea. Your money </a:t>
            </a:r>
            <a:r>
              <a:rPr lang="en-US" sz="2600" dirty="0" smtClean="0">
                <a:solidFill>
                  <a:schemeClr val="tx2"/>
                </a:solidFill>
              </a:rPr>
              <a:t>will be safe and you’ll have a record of what you’ve paid for. You’ll know how much you have left to use or save.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5" name="Subtitle 2"/>
          <p:cNvSpPr txBox="1">
            <a:spLocks/>
          </p:cNvSpPr>
          <p:nvPr/>
        </p:nvSpPr>
        <p:spPr>
          <a:xfrm>
            <a:off x="914400" y="3429000"/>
            <a:ext cx="3195877" cy="3207113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Arial"/>
              <a:buChar char="•"/>
              <a:tabLst/>
              <a:defRPr/>
            </a:pP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7" name="Subtitle 2"/>
          <p:cNvSpPr txBox="1">
            <a:spLocks/>
          </p:cNvSpPr>
          <p:nvPr/>
        </p:nvSpPr>
        <p:spPr>
          <a:xfrm>
            <a:off x="384869" y="3781893"/>
            <a:ext cx="3943894" cy="3006619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Arial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Only write checks when you have enough money in your account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Arial"/>
              <a:buChar char="•"/>
              <a:tabLst/>
              <a:defRPr/>
            </a:pPr>
            <a:r>
              <a:rPr lang="en-US" sz="2600" dirty="0" smtClean="0">
                <a:solidFill>
                  <a:schemeClr val="tx2"/>
                </a:solidFill>
              </a:rPr>
              <a:t>Write checks legibly.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Arial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Write the amount as far to the left as possible.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Arial"/>
              <a:buChar char="•"/>
              <a:tabLst/>
              <a:defRPr/>
            </a:pPr>
            <a:r>
              <a:rPr lang="en-US" sz="2600" dirty="0" smtClean="0">
                <a:solidFill>
                  <a:schemeClr val="tx2"/>
                </a:solidFill>
              </a:rPr>
              <a:t>Always use a pen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Arial"/>
              <a:buChar char="•"/>
              <a:tabLst/>
              <a:defRPr/>
            </a:pPr>
            <a:r>
              <a:rPr lang="en-US" sz="2600" dirty="0" smtClean="0">
                <a:solidFill>
                  <a:schemeClr val="tx2"/>
                </a:solidFill>
              </a:rPr>
              <a:t>Don’t sign a blank check.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Subtitle 2"/>
          <p:cNvSpPr txBox="1">
            <a:spLocks/>
          </p:cNvSpPr>
          <p:nvPr/>
        </p:nvSpPr>
        <p:spPr>
          <a:xfrm>
            <a:off x="4961391" y="3781893"/>
            <a:ext cx="3955587" cy="3006619"/>
          </a:xfrm>
          <a:prstGeom prst="rect">
            <a:avLst/>
          </a:prstGeom>
        </p:spPr>
        <p:txBody>
          <a:bodyPr>
            <a:normAutofit fontScale="92500" lnSpcReduction="20000"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Arial"/>
              <a:buChar char="•"/>
              <a:tabLst/>
              <a:defRPr/>
            </a:pPr>
            <a:r>
              <a:rPr lang="en-US" sz="2600" dirty="0" smtClean="0">
                <a:solidFill>
                  <a:schemeClr val="tx2"/>
                </a:solidFill>
              </a:rPr>
              <a:t>Print the right date on checks.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Arial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Keep</a:t>
            </a:r>
            <a:r>
              <a:rPr kumimoji="0" lang="en-US" sz="2600" b="0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checks in a safe place.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Arial"/>
              <a:buChar char="•"/>
              <a:tabLst/>
              <a:defRPr/>
            </a:pPr>
            <a:r>
              <a:rPr lang="en-US" sz="2600" noProof="0" dirty="0" smtClean="0">
                <a:solidFill>
                  <a:schemeClr val="tx2"/>
                </a:solidFill>
              </a:rPr>
              <a:t>Destroy voided or unused checks.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Arial"/>
              <a:buChar char="•"/>
              <a:tabLst/>
              <a:defRPr/>
            </a:pPr>
            <a:r>
              <a:rPr kumimoji="0" lang="en-US" sz="2600" b="0" i="0" u="none" strike="noStrike" kern="1200" cap="none" spc="0" normalizeH="0" baseline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Record</a:t>
            </a:r>
            <a:r>
              <a:rPr kumimoji="0" lang="en-US" sz="2600" b="0" i="0" u="none" strike="noStrike" kern="1200" cap="none" spc="0" normalizeH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every transaction in the register</a:t>
            </a:r>
          </a:p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ts val="580"/>
              </a:spcBef>
              <a:spcAft>
                <a:spcPts val="0"/>
              </a:spcAft>
              <a:buClr>
                <a:schemeClr val="accent1"/>
              </a:buClr>
              <a:buSzPct val="85000"/>
              <a:buFont typeface="Arial"/>
              <a:buChar char="•"/>
              <a:tabLst/>
              <a:defRPr/>
            </a:pPr>
            <a:r>
              <a:rPr lang="en-US" sz="2600" baseline="0" noProof="0" dirty="0" smtClean="0">
                <a:solidFill>
                  <a:schemeClr val="tx2"/>
                </a:solidFill>
              </a:rPr>
              <a:t>Keep</a:t>
            </a:r>
            <a:r>
              <a:rPr lang="en-US" sz="2600" noProof="0" dirty="0" smtClean="0">
                <a:solidFill>
                  <a:schemeClr val="tx2"/>
                </a:solidFill>
              </a:rPr>
              <a:t> a running balance in the register.</a:t>
            </a:r>
            <a:endParaRPr kumimoji="0" lang="en-US" sz="26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itle 1"/>
          <p:cNvSpPr txBox="1">
            <a:spLocks/>
          </p:cNvSpPr>
          <p:nvPr/>
        </p:nvSpPr>
        <p:spPr>
          <a:xfrm>
            <a:off x="1371600" y="3008225"/>
            <a:ext cx="6275426" cy="773668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66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Rules </a:t>
            </a:r>
            <a:r>
              <a:rPr lang="en-US" sz="3200" b="1" dirty="0" smtClean="0">
                <a:solidFill>
                  <a:srgbClr val="FF6600"/>
                </a:solidFill>
                <a:latin typeface="+mj-lt"/>
                <a:ea typeface="+mj-ea"/>
                <a:cs typeface="+mj-cs"/>
              </a:rPr>
              <a:t>to using a checking account:</a:t>
            </a:r>
            <a:endParaRPr kumimoji="0" lang="en-US" sz="3200" b="1" i="0" u="none" strike="noStrike" kern="1200" cap="none" spc="0" normalizeH="0" baseline="0" noProof="0" dirty="0">
              <a:ln>
                <a:noFill/>
              </a:ln>
              <a:solidFill>
                <a:srgbClr val="FF660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  <p:bldP spid="10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1.tiff"/>
          <p:cNvPicPr>
            <a:picLocks noGrp="1" noChangeAspect="1"/>
          </p:cNvPicPr>
          <p:nvPr>
            <p:ph sz="quarter" idx="1"/>
          </p:nvPr>
        </p:nvPicPr>
        <p:blipFill>
          <a:blip r:embed="rId2"/>
          <a:srcRect l="-24421" r="-24421"/>
          <a:stretch>
            <a:fillRect/>
          </a:stretch>
        </p:blipFill>
        <p:spPr>
          <a:xfrm>
            <a:off x="-827265" y="245782"/>
            <a:ext cx="10631436" cy="6431295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1.tiff"/>
          <p:cNvPicPr>
            <a:picLocks noGrp="1" noChangeAspect="1"/>
          </p:cNvPicPr>
          <p:nvPr>
            <p:ph sz="quarter" idx="1"/>
          </p:nvPr>
        </p:nvPicPr>
        <p:blipFill>
          <a:blip r:embed="rId2"/>
          <a:srcRect l="-16043" r="-16043"/>
          <a:stretch>
            <a:fillRect/>
          </a:stretch>
        </p:blipFill>
        <p:spPr>
          <a:xfrm>
            <a:off x="-734415" y="477909"/>
            <a:ext cx="10561799" cy="6212823"/>
          </a:xfr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628110"/>
            <a:ext cx="7772400" cy="1023674"/>
          </a:xfrm>
        </p:spPr>
        <p:txBody>
          <a:bodyPr/>
          <a:lstStyle/>
          <a:p>
            <a:pPr>
              <a:buNone/>
            </a:pPr>
            <a:r>
              <a:rPr lang="en-US" dirty="0" smtClean="0">
                <a:solidFill>
                  <a:srgbClr val="FF6600"/>
                </a:solidFill>
              </a:rPr>
              <a:t>I just bought groceries at Smiths for $147.15. Here is how you fill out the check</a:t>
            </a:r>
            <a:endParaRPr lang="en-US" dirty="0">
              <a:solidFill>
                <a:srgbClr val="FF660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rcRect t="5603" b="17839"/>
          <a:stretch>
            <a:fillRect/>
          </a:stretch>
        </p:blipFill>
        <p:spPr>
          <a:xfrm>
            <a:off x="919620" y="1659027"/>
            <a:ext cx="7780310" cy="3447775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486317" y="2266656"/>
            <a:ext cx="1474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10/10/2014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87474" y="2788388"/>
            <a:ext cx="1474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Smiths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983416" y="2635988"/>
            <a:ext cx="1474784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600" dirty="0" smtClean="0"/>
          </a:p>
          <a:p>
            <a:r>
              <a:rPr lang="en-US" sz="1600" dirty="0" smtClean="0"/>
              <a:t>$147.15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1539746" y="3157720"/>
            <a:ext cx="54436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One hundred forty-seven and 15/100 -----------------------------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1995880" y="4027435"/>
            <a:ext cx="1474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groceries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5508631" y="4027435"/>
            <a:ext cx="1474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Brush Script Std"/>
                <a:cs typeface="Brush Script Std"/>
              </a:rPr>
              <a:t>John Doe</a:t>
            </a:r>
            <a:endParaRPr lang="en-US" sz="2400" dirty="0">
              <a:latin typeface="Brush Script Std"/>
              <a:cs typeface="Brush Script Std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1995880" y="5433854"/>
            <a:ext cx="498753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Remember to fill out your register with every transaction you make!</a:t>
            </a:r>
            <a:endParaRPr lang="en-US" sz="2400" b="1" dirty="0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9620" y="1541586"/>
            <a:ext cx="7762922" cy="3774827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7885820" y="1897324"/>
            <a:ext cx="1144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745.00</a:t>
            </a:r>
            <a:endParaRPr 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928284" y="2266656"/>
            <a:ext cx="611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1000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1607275" y="2265168"/>
            <a:ext cx="7772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10/</a:t>
            </a:r>
          </a:p>
          <a:p>
            <a:r>
              <a:rPr lang="en-US" sz="1400" dirty="0" smtClean="0"/>
              <a:t>    10</a:t>
            </a:r>
            <a:endParaRPr lang="en-US" sz="1400" dirty="0"/>
          </a:p>
        </p:txBody>
      </p:sp>
      <p:sp>
        <p:nvSpPr>
          <p:cNvPr id="17" name="TextBox 16"/>
          <p:cNvSpPr txBox="1"/>
          <p:nvPr/>
        </p:nvSpPr>
        <p:spPr>
          <a:xfrm>
            <a:off x="2162039" y="2266656"/>
            <a:ext cx="21940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Smiths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341558" y="2265168"/>
            <a:ext cx="1144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147   15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7885820" y="2265168"/>
            <a:ext cx="1144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597  85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685800" y="166445"/>
            <a:ext cx="4271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Filling Out a Check Example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44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0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6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74" dur="1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9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1" dur="1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6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7" dur="1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88" dur="1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  <p:bldP spid="8" grpId="0"/>
      <p:bldP spid="9" grpId="0"/>
      <p:bldP spid="10" grpId="0"/>
      <p:bldP spid="11" grpId="0"/>
      <p:bldP spid="15" grpId="0"/>
      <p:bldP spid="16" grpId="0"/>
      <p:bldP spid="17" grpId="0"/>
      <p:bldP spid="18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5800" y="628110"/>
            <a:ext cx="7772400" cy="1023674"/>
          </a:xfrm>
        </p:spPr>
        <p:txBody>
          <a:bodyPr/>
          <a:lstStyle/>
          <a:p>
            <a:pPr>
              <a:buNone/>
            </a:pPr>
            <a:r>
              <a:rPr lang="en-US" dirty="0" smtClean="0"/>
              <a:t>I just received my paycheck for $850.50. This is how I deposit it into my account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6486317" y="2266656"/>
            <a:ext cx="1474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10/10/2014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2487474" y="2788388"/>
            <a:ext cx="14747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Smiths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6983416" y="2635988"/>
            <a:ext cx="1474784" cy="5847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600" dirty="0" smtClean="0"/>
          </a:p>
          <a:p>
            <a:r>
              <a:rPr lang="en-US" sz="1600" dirty="0" smtClean="0"/>
              <a:t>$147.15</a:t>
            </a:r>
            <a:endParaRPr lang="en-US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5508631" y="4027435"/>
            <a:ext cx="14747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latin typeface="Brush Script Std"/>
                <a:cs typeface="Brush Script Std"/>
              </a:rPr>
              <a:t>John Doe</a:t>
            </a:r>
            <a:endParaRPr lang="en-US" sz="2400" dirty="0">
              <a:latin typeface="Brush Script Std"/>
              <a:cs typeface="Brush Script Std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30862" y="1541586"/>
            <a:ext cx="7762922" cy="3774827"/>
          </a:xfrm>
          <a:prstGeom prst="rect">
            <a:avLst/>
          </a:prstGeom>
        </p:spPr>
      </p:pic>
      <p:sp>
        <p:nvSpPr>
          <p:cNvPr id="14" name="TextBox 13"/>
          <p:cNvSpPr txBox="1"/>
          <p:nvPr/>
        </p:nvSpPr>
        <p:spPr>
          <a:xfrm>
            <a:off x="7885820" y="1897324"/>
            <a:ext cx="1144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745.00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162039" y="2266656"/>
            <a:ext cx="21940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Smiths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5341558" y="2265168"/>
            <a:ext cx="1144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147   15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7885820" y="2265168"/>
            <a:ext cx="1144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597  85</a:t>
            </a:r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928284" y="2266656"/>
            <a:ext cx="61146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1000</a:t>
            </a:r>
            <a:endParaRPr lang="en-US" dirty="0"/>
          </a:p>
        </p:txBody>
      </p:sp>
      <p:sp>
        <p:nvSpPr>
          <p:cNvPr id="21" name="TextBox 20"/>
          <p:cNvSpPr txBox="1"/>
          <p:nvPr/>
        </p:nvSpPr>
        <p:spPr>
          <a:xfrm>
            <a:off x="1607275" y="2265168"/>
            <a:ext cx="7772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10/</a:t>
            </a:r>
          </a:p>
          <a:p>
            <a:r>
              <a:rPr lang="en-US" sz="1400" dirty="0" smtClean="0"/>
              <a:t>    10</a:t>
            </a:r>
            <a:endParaRPr lang="en-US" sz="1400" dirty="0"/>
          </a:p>
        </p:txBody>
      </p:sp>
      <p:sp>
        <p:nvSpPr>
          <p:cNvPr id="22" name="TextBox 21"/>
          <p:cNvSpPr txBox="1"/>
          <p:nvPr/>
        </p:nvSpPr>
        <p:spPr>
          <a:xfrm>
            <a:off x="2162039" y="2851432"/>
            <a:ext cx="219403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Deposit</a:t>
            </a:r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1710264" y="2679178"/>
            <a:ext cx="77721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10/</a:t>
            </a:r>
          </a:p>
          <a:p>
            <a:r>
              <a:rPr lang="en-US" sz="1400" dirty="0" smtClean="0"/>
              <a:t>    11</a:t>
            </a:r>
            <a:endParaRPr lang="en-US" sz="1400" dirty="0"/>
          </a:p>
        </p:txBody>
      </p:sp>
      <p:sp>
        <p:nvSpPr>
          <p:cNvPr id="25" name="TextBox 24"/>
          <p:cNvSpPr txBox="1"/>
          <p:nvPr/>
        </p:nvSpPr>
        <p:spPr>
          <a:xfrm>
            <a:off x="6411035" y="2788388"/>
            <a:ext cx="1144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850     50</a:t>
            </a:r>
            <a:endParaRPr 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7721040" y="2833066"/>
            <a:ext cx="11447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1447   </a:t>
            </a:r>
            <a:r>
              <a:rPr lang="en-US" dirty="0"/>
              <a:t>3</a:t>
            </a:r>
            <a:r>
              <a:rPr lang="en-US" dirty="0" smtClean="0"/>
              <a:t>5</a:t>
            </a:r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685800" y="166445"/>
            <a:ext cx="42711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Making a Deposit Example</a:t>
            </a:r>
            <a:endParaRPr lang="en-US" sz="2400" b="1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23" dur="1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30" dur="1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" grpId="0"/>
      <p:bldP spid="24" grpId="0"/>
      <p:bldP spid="25" grpId="0"/>
      <p:bldP spid="26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ＭＳ ゴシック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ヒラギノ明朝 Pro W3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Equity.thmx</Template>
  <TotalTime>147</TotalTime>
  <Words>236</Words>
  <Application>Microsoft Office PowerPoint</Application>
  <PresentationFormat>On-screen Show (4:3)</PresentationFormat>
  <Paragraphs>51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Equity</vt:lpstr>
      <vt:lpstr>Managing Your Money with a Checking Account</vt:lpstr>
      <vt:lpstr>Learning About Checking Accounts</vt:lpstr>
      <vt:lpstr>PowerPoint Presentation</vt:lpstr>
      <vt:lpstr>PowerPoint Presentation</vt:lpstr>
      <vt:lpstr>PowerPoint Presentation</vt:lpstr>
      <vt:lpstr>PowerPoint Presentation</vt:lpstr>
    </vt:vector>
  </TitlesOfParts>
  <Company>NSSD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Getting and Keeping a Checking Account</dc:title>
  <dc:creator>Carey Ivory</dc:creator>
  <cp:lastModifiedBy>asdteacher</cp:lastModifiedBy>
  <cp:revision>7</cp:revision>
  <dcterms:created xsi:type="dcterms:W3CDTF">2014-10-18T23:24:27Z</dcterms:created>
  <dcterms:modified xsi:type="dcterms:W3CDTF">2015-07-30T13:52:40Z</dcterms:modified>
</cp:coreProperties>
</file>