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1" r:id="rId4"/>
    <p:sldId id="257" r:id="rId5"/>
    <p:sldId id="265" r:id="rId6"/>
    <p:sldId id="258" r:id="rId7"/>
    <p:sldId id="274" r:id="rId8"/>
    <p:sldId id="275" r:id="rId9"/>
    <p:sldId id="259" r:id="rId10"/>
    <p:sldId id="278" r:id="rId11"/>
    <p:sldId id="279" r:id="rId12"/>
    <p:sldId id="260" r:id="rId13"/>
    <p:sldId id="280" r:id="rId14"/>
    <p:sldId id="261" r:id="rId15"/>
    <p:sldId id="267" r:id="rId16"/>
    <p:sldId id="268" r:id="rId17"/>
    <p:sldId id="269" r:id="rId18"/>
    <p:sldId id="270" r:id="rId19"/>
    <p:sldId id="276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4B38F1-0BDD-4B60-BF9E-4079470E8C5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44A99-5F29-4105-A7E2-F5CB9D206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deseretnews.com/top/2714/0/Top-50-companies-to-work-for-in-Uta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tahtourism.org/wp-content/uploads/2010/01/Tourism-Works-state-of-indu-10-1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ractionsofamerica.com/attractions/utah.php#.VIfd4THF-S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Drives Utah’s Economy?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88932"/>
            <a:ext cx="4987138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638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Economy definition</a:t>
            </a:r>
            <a:r>
              <a:rPr lang="en-US" dirty="0" smtClean="0"/>
              <a:t>: production &amp; consumption of goods and services; management of available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Autofit/>
          </a:bodyPr>
          <a:lstStyle/>
          <a:p>
            <a:r>
              <a:rPr lang="en-US" sz="3600" dirty="0"/>
              <a:t>With five national parks </a:t>
            </a:r>
            <a:endParaRPr lang="en-US" sz="3600" dirty="0" smtClean="0"/>
          </a:p>
          <a:p>
            <a:pPr lvl="1"/>
            <a:r>
              <a:rPr lang="en-US" sz="3200" dirty="0" smtClean="0"/>
              <a:t>Arches</a:t>
            </a:r>
            <a:r>
              <a:rPr lang="en-US" sz="3200" dirty="0"/>
              <a:t>, </a:t>
            </a:r>
            <a:endParaRPr lang="en-US" sz="3200" dirty="0" smtClean="0"/>
          </a:p>
          <a:p>
            <a:pPr lvl="1"/>
            <a:r>
              <a:rPr lang="en-US" sz="3200" dirty="0" smtClean="0"/>
              <a:t>Bryce </a:t>
            </a:r>
            <a:r>
              <a:rPr lang="en-US" sz="3200" dirty="0"/>
              <a:t>Canyon, </a:t>
            </a:r>
            <a:endParaRPr lang="en-US" sz="3200" dirty="0" smtClean="0"/>
          </a:p>
          <a:p>
            <a:pPr lvl="1"/>
            <a:r>
              <a:rPr lang="en-US" sz="3200" dirty="0" smtClean="0"/>
              <a:t>Canyonlands</a:t>
            </a:r>
            <a:r>
              <a:rPr lang="en-US" sz="3200" dirty="0"/>
              <a:t>, </a:t>
            </a:r>
            <a:endParaRPr lang="en-US" sz="3200" dirty="0" smtClean="0"/>
          </a:p>
          <a:p>
            <a:pPr lvl="1"/>
            <a:r>
              <a:rPr lang="en-US" sz="3200" dirty="0" smtClean="0"/>
              <a:t>Capitol </a:t>
            </a:r>
            <a:r>
              <a:rPr lang="en-US" sz="3200" dirty="0"/>
              <a:t>Reef, </a:t>
            </a:r>
          </a:p>
          <a:p>
            <a:pPr lvl="1"/>
            <a:r>
              <a:rPr lang="en-US" sz="3200" dirty="0" smtClean="0"/>
              <a:t>Zion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 Utah has the third most national parks of any state after Alaska and California. </a:t>
            </a:r>
          </a:p>
        </p:txBody>
      </p:sp>
    </p:spTree>
    <p:extLst>
      <p:ext uri="{BB962C8B-B14F-4D97-AF65-F5344CB8AC3E}">
        <p14:creationId xmlns:p14="http://schemas.microsoft.com/office/powerpoint/2010/main" val="5537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Utah </a:t>
            </a:r>
            <a:r>
              <a:rPr lang="en-US" sz="4400" dirty="0"/>
              <a:t>features seven national monuments, </a:t>
            </a:r>
            <a:endParaRPr lang="en-US" sz="4400" dirty="0" smtClean="0"/>
          </a:p>
          <a:p>
            <a:r>
              <a:rPr lang="en-US" sz="4400" dirty="0" smtClean="0"/>
              <a:t>Two </a:t>
            </a:r>
            <a:r>
              <a:rPr lang="en-US" sz="4400" dirty="0"/>
              <a:t>national recreation areas, </a:t>
            </a:r>
            <a:endParaRPr lang="en-US" sz="4400" dirty="0" smtClean="0"/>
          </a:p>
          <a:p>
            <a:r>
              <a:rPr lang="en-US" sz="4400" dirty="0"/>
              <a:t>S</a:t>
            </a:r>
            <a:r>
              <a:rPr lang="en-US" sz="4400" dirty="0" smtClean="0"/>
              <a:t>ix </a:t>
            </a:r>
            <a:r>
              <a:rPr lang="en-US" sz="4400" dirty="0"/>
              <a:t>national forests, </a:t>
            </a:r>
          </a:p>
          <a:p>
            <a:r>
              <a:rPr lang="en-US" sz="4400" dirty="0" smtClean="0"/>
              <a:t>Numerous </a:t>
            </a:r>
            <a:r>
              <a:rPr lang="en-US" sz="4400" dirty="0"/>
              <a:t>state parks and monuments.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11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r>
              <a:rPr lang="en-US" sz="4000" dirty="0"/>
              <a:t>Utah is well known for its winter activities and has seen an increase in tourism since the 2002 Winter Olympics. </a:t>
            </a:r>
            <a:endParaRPr lang="en-US" sz="4000" dirty="0" smtClean="0"/>
          </a:p>
          <a:p>
            <a:r>
              <a:rPr lang="en-US" sz="4000" dirty="0"/>
              <a:t>Park City is home to the US Ski Team.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9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Utah's </a:t>
            </a:r>
            <a:r>
              <a:rPr lang="en-US" dirty="0"/>
              <a:t>ski resorts are primarily located in northern Utah.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2008, Deer Valley, in Park City, was ranked the top ski resort in North America. </a:t>
            </a:r>
            <a:endParaRPr lang="en-US" dirty="0" smtClean="0"/>
          </a:p>
          <a:p>
            <a:r>
              <a:rPr lang="en-US" dirty="0" smtClean="0"/>
              <a:t>Northern </a:t>
            </a:r>
            <a:r>
              <a:rPr lang="en-US" dirty="0"/>
              <a:t>Utah's ski resorts are well liked among tourists for their </a:t>
            </a:r>
            <a:r>
              <a:rPr lang="en-US" b="1" dirty="0"/>
              <a:t>convenience and proximity to a large city</a:t>
            </a:r>
            <a:r>
              <a:rPr lang="en-US" dirty="0"/>
              <a:t> and International Airport, as well as the close proximity to other ski resorts, allowing skiers the ability to ski at multiple locations in one 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Utah features many cultural attractions such as Temple Square in Salt Lake, the Sundance Film Festival in Park City, and the Utah Shakespearean Festival in Cedar City.</a:t>
            </a:r>
          </a:p>
          <a:p>
            <a:endParaRPr lang="en-US" dirty="0"/>
          </a:p>
          <a:p>
            <a:r>
              <a:rPr lang="en-US" dirty="0"/>
              <a:t>Other attractions include Monument Valley, the Great Salt Lake, the Bonneville Salt Flats, and Lake Powell.  </a:t>
            </a:r>
            <a:endParaRPr lang="en-US" dirty="0" smtClean="0"/>
          </a:p>
          <a:p>
            <a:r>
              <a:rPr lang="en-US" dirty="0" smtClean="0"/>
              <a:t>Researching ancestors and the LDS Church Family History Library brings visitors to Utah.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about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45</a:t>
            </a:r>
            <a:r>
              <a:rPr lang="en-US" baseline="30000" dirty="0" smtClean="0"/>
              <a:t>th</a:t>
            </a:r>
            <a:r>
              <a:rPr lang="en-US" dirty="0" smtClean="0"/>
              <a:t> state admitted to the Union on January 4, 1896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largest state</a:t>
            </a:r>
          </a:p>
          <a:p>
            <a:r>
              <a:rPr lang="en-US" dirty="0" smtClean="0"/>
              <a:t>33</a:t>
            </a:r>
            <a:r>
              <a:rPr lang="en-US" baseline="30000" dirty="0" smtClean="0"/>
              <a:t>rd</a:t>
            </a:r>
            <a:r>
              <a:rPr lang="en-US" dirty="0" smtClean="0"/>
              <a:t> most populated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fastest-growing state in the US</a:t>
            </a:r>
          </a:p>
          <a:p>
            <a:r>
              <a:rPr lang="en-US" dirty="0" smtClean="0"/>
              <a:t>Overall best state to live in – Gallup survey 2012</a:t>
            </a:r>
          </a:p>
          <a:p>
            <a:r>
              <a:rPr lang="en-US" dirty="0" smtClean="0"/>
              <a:t>#1 Best State for Business – Forbes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 about Utah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Capital: Salt Lake City</a:t>
            </a:r>
          </a:p>
          <a:p>
            <a:r>
              <a:rPr lang="en-US" dirty="0" smtClean="0"/>
              <a:t>Governor: Gary Herbert</a:t>
            </a:r>
          </a:p>
          <a:p>
            <a:r>
              <a:rPr lang="en-US" dirty="0" smtClean="0"/>
              <a:t>Colleges &amp; Universities: University of Utah, Utah State University, Brigham Young University, Weber State University, Utah Valley University, Salt Lake Community College, Southern Utah University, Dixie State University, Snow College,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 about Utah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Senators: Orrin Hatch, Mike Lee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66122"/>
            <a:ext cx="5572125" cy="283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6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 about Utah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Representatives: Rob Bishop, Chris Stewart, Jason </a:t>
            </a:r>
            <a:r>
              <a:rPr lang="en-US" dirty="0" err="1"/>
              <a:t>Chaffetz</a:t>
            </a:r>
            <a:r>
              <a:rPr lang="en-US" dirty="0"/>
              <a:t>, Jim Matheson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" y="2743200"/>
            <a:ext cx="73247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 about Utah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Representatives: Rob Bishop, Chris Stewart, Jason </a:t>
            </a:r>
            <a:r>
              <a:rPr lang="en-US" dirty="0" err="1"/>
              <a:t>Chaffetz</a:t>
            </a:r>
            <a:r>
              <a:rPr lang="en-US" dirty="0"/>
              <a:t>, </a:t>
            </a:r>
            <a:r>
              <a:rPr lang="en-US" dirty="0" smtClean="0"/>
              <a:t>Mia Love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06" y="3429000"/>
            <a:ext cx="8643416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–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Economy </a:t>
            </a:r>
            <a:r>
              <a:rPr lang="en-US" sz="4000" dirty="0"/>
              <a:t> </a:t>
            </a:r>
            <a:r>
              <a:rPr lang="en-US" sz="4000" dirty="0" smtClean="0"/>
              <a:t>is the production </a:t>
            </a:r>
            <a:r>
              <a:rPr lang="en-US" sz="4000" dirty="0"/>
              <a:t>&amp; consumption of goods and </a:t>
            </a:r>
            <a:r>
              <a:rPr lang="en-US" sz="4000" dirty="0" smtClean="0"/>
              <a:t>services and management </a:t>
            </a:r>
            <a:r>
              <a:rPr lang="en-US" sz="4000" dirty="0"/>
              <a:t>of available resources</a:t>
            </a:r>
            <a:r>
              <a:rPr lang="en-US" sz="4000" dirty="0" smtClean="0"/>
              <a:t>.</a:t>
            </a:r>
          </a:p>
          <a:p>
            <a:pPr lvl="1"/>
            <a:r>
              <a:rPr lang="en-US" sz="3500" dirty="0" smtClean="0"/>
              <a:t>What are services?</a:t>
            </a:r>
          </a:p>
          <a:p>
            <a:pPr lvl="1"/>
            <a:r>
              <a:rPr lang="en-US" sz="3500" dirty="0" smtClean="0"/>
              <a:t>What are goods?</a:t>
            </a:r>
          </a:p>
          <a:p>
            <a:pPr lvl="1"/>
            <a:r>
              <a:rPr lang="en-US" sz="3500" dirty="0" smtClean="0"/>
              <a:t>What are resources?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326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 about Utah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Origin of name: Ute Indians</a:t>
            </a:r>
          </a:p>
          <a:p>
            <a:r>
              <a:rPr lang="en-US" dirty="0" smtClean="0"/>
              <a:t>Nickname: Beehive State</a:t>
            </a:r>
          </a:p>
          <a:p>
            <a:r>
              <a:rPr lang="en-US" dirty="0" smtClean="0"/>
              <a:t>Motto: Industry</a:t>
            </a:r>
          </a:p>
          <a:p>
            <a:r>
              <a:rPr lang="en-US" dirty="0" smtClean="0"/>
              <a:t>Emblem: Beehive</a:t>
            </a:r>
          </a:p>
          <a:p>
            <a:r>
              <a:rPr lang="en-US" dirty="0" smtClean="0"/>
              <a:t>Slogan: Life Elevated</a:t>
            </a:r>
          </a:p>
          <a:p>
            <a:r>
              <a:rPr lang="en-US" dirty="0" smtClean="0"/>
              <a:t>Bird: California Seagull</a:t>
            </a:r>
          </a:p>
          <a:p>
            <a:r>
              <a:rPr lang="en-US" dirty="0" smtClean="0"/>
              <a:t>Animal: Rocky Mountain Elk</a:t>
            </a:r>
          </a:p>
          <a:p>
            <a:r>
              <a:rPr lang="en-US" dirty="0" smtClean="0"/>
              <a:t>Fish: Bonneville Cutthroat Trout</a:t>
            </a:r>
          </a:p>
          <a:p>
            <a:r>
              <a:rPr lang="en-US" dirty="0" smtClean="0"/>
              <a:t>Insect: Honeybee</a:t>
            </a:r>
          </a:p>
          <a:p>
            <a:r>
              <a:rPr lang="en-US" dirty="0" smtClean="0"/>
              <a:t>Tree: </a:t>
            </a:r>
            <a:r>
              <a:rPr lang="en-US" dirty="0" smtClean="0"/>
              <a:t>Quaking Aspen</a:t>
            </a:r>
            <a:endParaRPr lang="en-US" dirty="0" smtClean="0"/>
          </a:p>
          <a:p>
            <a:r>
              <a:rPr lang="en-US" dirty="0" smtClean="0"/>
              <a:t>Fruit: Cherry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50  Companies to work for in Utah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123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04257"/>
            <a:ext cx="6172200" cy="497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676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picture for the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"</a:t>
            </a:r>
            <a:r>
              <a:rPr lang="en-US" sz="5400" dirty="0"/>
              <a:t>Utah is no longer a </a:t>
            </a:r>
            <a:r>
              <a:rPr lang="en-US" sz="5400" dirty="0" smtClean="0"/>
              <a:t>secret. </a:t>
            </a:r>
            <a:r>
              <a:rPr lang="en-US" sz="5400" dirty="0" smtClean="0"/>
              <a:t>Utah </a:t>
            </a:r>
            <a:r>
              <a:rPr lang="en-US" sz="5400" dirty="0"/>
              <a:t>is a ‘bucket list’ destination for tourists around the </a:t>
            </a:r>
            <a:r>
              <a:rPr lang="en-US" sz="5400" dirty="0" smtClean="0"/>
              <a:t>world</a:t>
            </a:r>
            <a:r>
              <a:rPr lang="en-US" sz="5400" dirty="0" smtClean="0"/>
              <a:t>.”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4800" dirty="0" smtClean="0"/>
              <a:t>Deseret </a:t>
            </a:r>
            <a:r>
              <a:rPr lang="en-US" sz="4800" dirty="0" smtClean="0"/>
              <a:t>News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65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National Park Visits – 6.3 Million</a:t>
            </a:r>
          </a:p>
          <a:p>
            <a:r>
              <a:rPr lang="en-US" dirty="0"/>
              <a:t>Spending by tourists in Utah - $7.4 Billion</a:t>
            </a:r>
          </a:p>
          <a:p>
            <a:r>
              <a:rPr lang="en-US" dirty="0"/>
              <a:t>129,000 people employed by tourism industry</a:t>
            </a:r>
          </a:p>
          <a:p>
            <a:r>
              <a:rPr lang="en-US" dirty="0"/>
              <a:t>Utah ski visits – 4.2 Million</a:t>
            </a:r>
          </a:p>
          <a:p>
            <a:r>
              <a:rPr lang="en-US" dirty="0"/>
              <a:t>Total state &amp; local taxes generated by traveler spending was $960.6 Million</a:t>
            </a:r>
          </a:p>
          <a:p>
            <a:pPr lvl="1"/>
            <a:r>
              <a:rPr lang="en-US" dirty="0"/>
              <a:t>State Government - $571 Million</a:t>
            </a:r>
          </a:p>
          <a:p>
            <a:pPr lvl="1"/>
            <a:r>
              <a:rPr lang="en-US" dirty="0"/>
              <a:t>Local Government  - $389 Million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200" dirty="0">
                <a:hlinkClick r:id="rId2"/>
              </a:rPr>
              <a:t>http://utahtourism.org/wp-content/uploads/2010/01/Tourism-Works-state-of-indu-10-13.pdf</a:t>
            </a:r>
            <a:r>
              <a:rPr lang="en-US" sz="1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14" y="228600"/>
            <a:ext cx="8894386" cy="651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1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Utah’s Top 10 Attractions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Bryce Canyon</a:t>
            </a:r>
          </a:p>
          <a:p>
            <a:r>
              <a:rPr lang="en-US" dirty="0"/>
              <a:t>2. Arches National Park</a:t>
            </a:r>
          </a:p>
          <a:p>
            <a:r>
              <a:rPr lang="en-US" dirty="0"/>
              <a:t>3. Zion National Park</a:t>
            </a:r>
          </a:p>
          <a:p>
            <a:r>
              <a:rPr lang="en-US" dirty="0"/>
              <a:t>4. Canyonlands National Park</a:t>
            </a:r>
          </a:p>
          <a:p>
            <a:r>
              <a:rPr lang="en-US" dirty="0"/>
              <a:t>5. Salt Lake City</a:t>
            </a:r>
          </a:p>
          <a:p>
            <a:r>
              <a:rPr lang="en-US" dirty="0"/>
              <a:t>6. Park City</a:t>
            </a:r>
          </a:p>
          <a:p>
            <a:r>
              <a:rPr lang="en-US" dirty="0"/>
              <a:t>7. Temple Square</a:t>
            </a:r>
          </a:p>
          <a:p>
            <a:r>
              <a:rPr lang="en-US" dirty="0"/>
              <a:t>8. Dinosaur National Monument</a:t>
            </a:r>
          </a:p>
          <a:p>
            <a:r>
              <a:rPr lang="en-US" dirty="0"/>
              <a:t>9. Wasatch Mountain State Park</a:t>
            </a:r>
          </a:p>
          <a:p>
            <a:r>
              <a:rPr lang="en-US" dirty="0"/>
              <a:t>10. Lake Powell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http://www.attractionsofamerica.com/attractions/utah.php#.VIfd4THF-So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that go with the top 10 attractions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577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5434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2365248" cy="4953000"/>
          </a:xfrm>
        </p:spPr>
        <p:txBody>
          <a:bodyPr/>
          <a:lstStyle/>
          <a:p>
            <a:r>
              <a:rPr lang="en-US" dirty="0" smtClean="0"/>
              <a:t>More</a:t>
            </a:r>
            <a:br>
              <a:rPr lang="en-US" dirty="0" smtClean="0"/>
            </a:br>
            <a:r>
              <a:rPr lang="en-US" dirty="0" smtClean="0"/>
              <a:t>Careers </a:t>
            </a:r>
            <a:r>
              <a:rPr lang="en-US" dirty="0"/>
              <a:t>that go with the top 10 </a:t>
            </a:r>
            <a:r>
              <a:rPr lang="en-US" dirty="0" smtClean="0"/>
              <a:t>attractions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5077414" cy="65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6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873752"/>
          </a:xfrm>
        </p:spPr>
        <p:txBody>
          <a:bodyPr>
            <a:normAutofit/>
          </a:bodyPr>
          <a:lstStyle/>
          <a:p>
            <a:r>
              <a:rPr lang="en-US" sz="5400" dirty="0"/>
              <a:t>Tourism is a major industry in Utah, and is well known for its year-round outdoor recreational activities. </a:t>
            </a:r>
          </a:p>
        </p:txBody>
      </p:sp>
    </p:spTree>
    <p:extLst>
      <p:ext uri="{BB962C8B-B14F-4D97-AF65-F5344CB8AC3E}">
        <p14:creationId xmlns:p14="http://schemas.microsoft.com/office/powerpoint/2010/main" val="5909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534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Civic</vt:lpstr>
      <vt:lpstr>What Drives Utah’s Economy?</vt:lpstr>
      <vt:lpstr>Economy – what?</vt:lpstr>
      <vt:lpstr>Tourism</vt:lpstr>
      <vt:lpstr>PowerPoint Presentation</vt:lpstr>
      <vt:lpstr>PowerPoint Presentation</vt:lpstr>
      <vt:lpstr>Utah’s Top 10 Attractions</vt:lpstr>
      <vt:lpstr>Careers that go with the top 10 attractions</vt:lpstr>
      <vt:lpstr>More Careers that go with the top 10 attractions   </vt:lpstr>
      <vt:lpstr>TOURISM IN UTAH</vt:lpstr>
      <vt:lpstr>Tourism In Utah</vt:lpstr>
      <vt:lpstr>Tourism In Utah</vt:lpstr>
      <vt:lpstr>TOURISM IN UTAH</vt:lpstr>
      <vt:lpstr>Tourism In Utah</vt:lpstr>
      <vt:lpstr>TOURISM IN UTAH</vt:lpstr>
      <vt:lpstr>Fun Facts about Utah</vt:lpstr>
      <vt:lpstr>Fun Facts about Utah</vt:lpstr>
      <vt:lpstr>Fun Facts about Utah</vt:lpstr>
      <vt:lpstr>Fun Facts about Utah</vt:lpstr>
      <vt:lpstr>Fun Facts about Utah</vt:lpstr>
      <vt:lpstr>Fun Facts about Utah</vt:lpstr>
      <vt:lpstr>Top 50  Companies to work for in Utah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Drives Utah’s Economy?</dc:title>
  <dc:creator>Owner</dc:creator>
  <cp:lastModifiedBy>Moani Revoir</cp:lastModifiedBy>
  <cp:revision>16</cp:revision>
  <dcterms:created xsi:type="dcterms:W3CDTF">2014-12-11T17:46:12Z</dcterms:created>
  <dcterms:modified xsi:type="dcterms:W3CDTF">2016-02-25T15:49:50Z</dcterms:modified>
</cp:coreProperties>
</file>