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5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1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6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D9AE-3273-48D7-9293-3DE42BDFFE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20F1-1910-45CB-82A1-45206674E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0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Family Staycations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Utah!  Life Elevated!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6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1:  Location?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 Location?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7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 Location?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1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4:  Location?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2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Day 5:  </a:t>
            </a:r>
            <a:r>
              <a:rPr lang="en-US" dirty="0" smtClean="0"/>
              <a:t>Location?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Family Staycations</vt:lpstr>
      <vt:lpstr>Day 1:  Location?</vt:lpstr>
      <vt:lpstr>Day 2:  Location?</vt:lpstr>
      <vt:lpstr>Day 3:  Location?</vt:lpstr>
      <vt:lpstr>Day 4:  Location?</vt:lpstr>
      <vt:lpstr>Day 5:  Location?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Peterson Family Vacation</dc:title>
  <dc:creator>Moani Revoir</dc:creator>
  <cp:lastModifiedBy>Moani Revoir</cp:lastModifiedBy>
  <cp:revision>2</cp:revision>
  <dcterms:created xsi:type="dcterms:W3CDTF">2016-10-04T13:58:34Z</dcterms:created>
  <dcterms:modified xsi:type="dcterms:W3CDTF">2017-02-22T17:13:08Z</dcterms:modified>
</cp:coreProperties>
</file>