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0" r:id="rId3"/>
    <p:sldId id="274" r:id="rId4"/>
    <p:sldId id="276" r:id="rId5"/>
    <p:sldId id="275" r:id="rId6"/>
    <p:sldId id="277" r:id="rId7"/>
    <p:sldId id="263" r:id="rId8"/>
    <p:sldId id="278" r:id="rId9"/>
    <p:sldId id="264" r:id="rId10"/>
    <p:sldId id="279" r:id="rId11"/>
    <p:sldId id="280" r:id="rId12"/>
    <p:sldId id="257" r:id="rId13"/>
    <p:sldId id="258" r:id="rId14"/>
    <p:sldId id="261" r:id="rId15"/>
    <p:sldId id="265" r:id="rId16"/>
    <p:sldId id="266" r:id="rId17"/>
    <p:sldId id="268" r:id="rId18"/>
    <p:sldId id="267" r:id="rId19"/>
    <p:sldId id="272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A7DA9-E2C4-4279-ACF3-C2BBF1E8B66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7BB5-82C4-443C-931D-815499C8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7BB5-82C4-443C-931D-815499C8F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7BB5-82C4-443C-931D-815499C8F5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7BB5-82C4-443C-931D-815499C8F5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" name="whoosh.wav"/>
          </p:stSnd>
        </p:sndAc>
      </p:transition>
    </mc:Choice>
    <mc:Fallback>
      <p:transition>
        <p:fade/>
        <p:sndAc>
          <p:stSnd>
            <p:snd r:embed="rId1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7EC46D7-6AA1-49CE-BA0A-8B4E4993A84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FD018C5-19E2-4904-9246-625291546D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13" name="whoosh.wav"/>
          </p:stSnd>
        </p:sndAc>
      </p:transition>
    </mc:Choice>
    <mc:Fallback>
      <p:transition>
        <p:fade/>
        <p:sndAc>
          <p:stSnd>
            <p:snd r:embed="rId13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 I need to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8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32" y="228600"/>
            <a:ext cx="8229600" cy="1066800"/>
          </a:xfrm>
        </p:spPr>
        <p:txBody>
          <a:bodyPr/>
          <a:lstStyle/>
          <a:p>
            <a:r>
              <a:rPr lang="en-US" dirty="0" smtClean="0"/>
              <a:t>Job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4267200"/>
            <a:ext cx="5562600" cy="185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Documents and Settings\mrevoir\Local Settings\Temporary Internet Files\Content.IE5\MWJ7363M\MC9000601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7082"/>
            <a:ext cx="5185867" cy="62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762000" y="1447800"/>
            <a:ext cx="22098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Questions you might be asked: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do you want to work 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your strengths?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your weaknesses?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your previous work experience?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Tell us more about you.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52667" y="3276600"/>
            <a:ext cx="2057400" cy="3336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Interviewer is thinking: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he/she get along with the other employees?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she be on time for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he be able to learn the job?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0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32" y="228600"/>
            <a:ext cx="8229600" cy="1066800"/>
          </a:xfrm>
        </p:spPr>
        <p:txBody>
          <a:bodyPr/>
          <a:lstStyle/>
          <a:p>
            <a:r>
              <a:rPr lang="en-US" dirty="0" smtClean="0"/>
              <a:t>Job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4267200"/>
            <a:ext cx="5562600" cy="185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Documents and Settings\mrevoir\Local Settings\Temporary Internet Files\Content.IE5\MWJ7363M\MC9000601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7082"/>
            <a:ext cx="5185867" cy="62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" y="1981200"/>
            <a:ext cx="2286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 a</a:t>
            </a:r>
          </a:p>
          <a:p>
            <a:pPr algn="ctr"/>
            <a:r>
              <a:rPr lang="en-US" dirty="0" smtClean="0"/>
              <a:t>Job Interview?</a:t>
            </a:r>
          </a:p>
        </p:txBody>
      </p:sp>
    </p:spTree>
    <p:extLst>
      <p:ext uri="{BB962C8B-B14F-4D97-AF65-F5344CB8AC3E}">
        <p14:creationId xmlns:p14="http://schemas.microsoft.com/office/powerpoint/2010/main" val="373890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29" y="1482678"/>
            <a:ext cx="6781800" cy="5325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39678"/>
            <a:ext cx="7467600" cy="1143000"/>
          </a:xfrm>
        </p:spPr>
        <p:txBody>
          <a:bodyPr/>
          <a:lstStyle/>
          <a:p>
            <a:r>
              <a:rPr lang="en-US" dirty="0" smtClean="0"/>
              <a:t>Employee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24400"/>
            <a:ext cx="2819400" cy="1401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82678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Someone who works for a business for pay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90500" y="1055102"/>
            <a:ext cx="3505200" cy="162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is the definition of an</a:t>
            </a:r>
          </a:p>
          <a:p>
            <a:pPr algn="ctr"/>
            <a:r>
              <a:rPr lang="en-US" sz="2000" dirty="0" smtClean="0"/>
              <a:t>Employee?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277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6172200" cy="1143000"/>
          </a:xfrm>
        </p:spPr>
        <p:txBody>
          <a:bodyPr/>
          <a:lstStyle/>
          <a:p>
            <a:r>
              <a:rPr lang="en-US" dirty="0" smtClean="0"/>
              <a:t>Employer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mrevoir\Local Settings\Temporary Internet Files\Content.IE5\RQMBGZ0U\MC9002899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691280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0818" y="527407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business or owner who pays people to work for the company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00600" y="5274070"/>
            <a:ext cx="3886200" cy="127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 an</a:t>
            </a:r>
          </a:p>
          <a:p>
            <a:pPr algn="ctr"/>
            <a:r>
              <a:rPr lang="en-US" dirty="0" smtClean="0"/>
              <a:t>Employer?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mrevoir\Local Settings\Temporary Internet Files\Content.IE5\MWJ7363M\MC90007118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14" y="-152400"/>
            <a:ext cx="761553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58" y="203327"/>
            <a:ext cx="8229600" cy="1143000"/>
          </a:xfrm>
        </p:spPr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28342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About the company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89756" y="4615934"/>
            <a:ext cx="161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Benefits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63966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Company rules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16885" y="5075141"/>
            <a:ext cx="225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About your job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7154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hours</a:t>
            </a:r>
          </a:p>
          <a:p>
            <a:r>
              <a:rPr lang="en-US" dirty="0" smtClean="0"/>
              <a:t>Lunch hours</a:t>
            </a:r>
          </a:p>
          <a:p>
            <a:r>
              <a:rPr lang="en-US" dirty="0" smtClean="0"/>
              <a:t>Breaks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09741" y="286994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Dress code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80710" y="6248400"/>
            <a:ext cx="195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Code of Conduct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Meet the managers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63913" y="5638800"/>
            <a:ext cx="2819400" cy="952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meeting where you learn about the company and your job duties.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841144" y="5622719"/>
            <a:ext cx="3064937" cy="1033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</a:t>
            </a:r>
          </a:p>
          <a:p>
            <a:pPr algn="ctr"/>
            <a:r>
              <a:rPr lang="en-US" dirty="0" smtClean="0"/>
              <a:t>Orientation?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3" name="whoosh.wav"/>
          </p:stSnd>
        </p:sndAc>
      </p:transition>
    </mc:Choice>
    <mc:Fallback>
      <p:transition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for each hour worked.</a:t>
            </a:r>
            <a:endParaRPr lang="en-US" dirty="0"/>
          </a:p>
        </p:txBody>
      </p:sp>
      <p:pic>
        <p:nvPicPr>
          <p:cNvPr id="9218" name="Picture 2" descr="C:\Documents and Settings\mrevoir\Local Settings\Temporary Internet Files\Content.IE5\CLKPJS29\MC90043160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4119">
            <a:off x="2337526" y="1425849"/>
            <a:ext cx="6912320" cy="43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796767">
            <a:off x="2109282" y="1021327"/>
            <a:ext cx="57823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If you don’t work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 don’t get paid!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8428" y="2425382"/>
            <a:ext cx="4038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</a:t>
            </a:r>
          </a:p>
          <a:p>
            <a:pPr algn="ctr"/>
            <a:r>
              <a:rPr lang="en-US" dirty="0" smtClean="0"/>
              <a:t>Wage or wages?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1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34" y="3408218"/>
            <a:ext cx="5638800" cy="1600200"/>
          </a:xfrm>
        </p:spPr>
        <p:txBody>
          <a:bodyPr/>
          <a:lstStyle/>
          <a:p>
            <a:r>
              <a:rPr lang="en-US" dirty="0" smtClean="0"/>
              <a:t>Pay based on one year of earnings.</a:t>
            </a:r>
          </a:p>
          <a:p>
            <a:r>
              <a:rPr lang="en-US" dirty="0" smtClean="0"/>
              <a:t>Divide by 12 to get the monthly pay.</a:t>
            </a:r>
            <a:endParaRPr lang="en-US" dirty="0"/>
          </a:p>
        </p:txBody>
      </p:sp>
      <p:pic>
        <p:nvPicPr>
          <p:cNvPr id="10242" name="Picture 2" descr="C:\Documents and Settings\mrevoir\Local Settings\Temporary Internet Files\Content.IE5\MWJ7363M\MC90044039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63" y="838200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2134" y="3408218"/>
            <a:ext cx="5035666" cy="2001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</a:t>
            </a:r>
          </a:p>
          <a:p>
            <a:pPr algn="ctr"/>
            <a:r>
              <a:rPr lang="en-US" dirty="0" smtClean="0"/>
              <a:t>Salary?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4648200"/>
            <a:ext cx="6781800" cy="1600200"/>
          </a:xfrm>
        </p:spPr>
        <p:txBody>
          <a:bodyPr/>
          <a:lstStyle/>
          <a:p>
            <a:r>
              <a:rPr lang="en-US" dirty="0" smtClean="0"/>
              <a:t>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based on % of sale.</a:t>
            </a:r>
            <a:endParaRPr lang="en-US" dirty="0"/>
          </a:p>
        </p:txBody>
      </p:sp>
      <p:pic>
        <p:nvPicPr>
          <p:cNvPr id="11266" name="Picture 2" descr="C:\Documents and Settings\mrevoir\Local Settings\Temporary Internet Files\Content.IE5\MWJ7363M\MC9003835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336085" cy="43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mrevoir\Local Settings\Temporary Internet Files\Content.IE5\K1IFW5SF\MC90044034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2" y="3111863"/>
            <a:ext cx="4515915" cy="25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0960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 sales, no pay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057400"/>
            <a:ext cx="4038600" cy="1054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</a:t>
            </a:r>
          </a:p>
          <a:p>
            <a:pPr algn="ctr"/>
            <a:r>
              <a:rPr lang="en-US" dirty="0" smtClean="0"/>
              <a:t>Commission?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0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684" y="5257800"/>
            <a:ext cx="6781800" cy="1600200"/>
          </a:xfrm>
        </p:spPr>
        <p:txBody>
          <a:bodyPr/>
          <a:lstStyle/>
          <a:p>
            <a:pPr algn="r"/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4" name="Picture 5" descr="C:\Documents and Settings\mrevoir\Local Settings\Temporary Internet Files\Content.IE5\SPAH6PGF\MC900198333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59" y="376405"/>
            <a:ext cx="6186441" cy="39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revoir\Local Settings\Temporary Internet Files\Content.IE5\S0D653YE\MC9002799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0" y="1447800"/>
            <a:ext cx="2299040" cy="22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mrevoir\Local Settings\Temporary Internet Files\Content.IE5\SPAH6PGF\MC9003340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4393"/>
            <a:ext cx="2235683" cy="35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540" y="3747991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Paid time off  for vacations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Paid sick days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Insurance:  health, dental, vision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Social Security retirement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Child care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Transportation: car, bus, train, gasoline allowance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 rot="19209882">
            <a:off x="5894727" y="3613887"/>
            <a:ext cx="3871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Incentives to work in addition to pay.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 rot="18743457">
            <a:off x="5973020" y="3501486"/>
            <a:ext cx="3212758" cy="1421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 employment Benefits?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2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5157561"/>
            <a:ext cx="8229600" cy="1143000"/>
          </a:xfrm>
        </p:spPr>
        <p:txBody>
          <a:bodyPr/>
          <a:lstStyle/>
          <a:p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Documents and Settings\mrevoir\Local Settings\Temporary Internet Files\Content.IE5\SPAH6PGF\MC90043754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-388648"/>
            <a:ext cx="9199177" cy="5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999426">
            <a:off x="429914" y="729892"/>
            <a:ext cx="389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Someone in charge of YOU!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33900" y="5596556"/>
            <a:ext cx="419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Also called Managers or Team Leaders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 rot="19860828">
            <a:off x="508842" y="743635"/>
            <a:ext cx="3733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 a</a:t>
            </a:r>
          </a:p>
          <a:p>
            <a:pPr algn="ctr"/>
            <a:r>
              <a:rPr lang="en-US" dirty="0" smtClean="0"/>
              <a:t>Supervisor?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3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pic>
        <p:nvPicPr>
          <p:cNvPr id="4098" name="Picture 2" descr="C:\Documents and Settings\mrevoir\Local Settings\Temporary Internet Files\Content.IE5\K1IFW5SF\MC900060139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-13855"/>
            <a:ext cx="53464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849775">
            <a:off x="6259954" y="1761957"/>
            <a:ext cx="28893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People who work </a:t>
            </a:r>
          </a:p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For the company</a:t>
            </a:r>
            <a:endParaRPr lang="en-US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0224882">
            <a:off x="5048954" y="3868589"/>
            <a:ext cx="3490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Physical location</a:t>
            </a:r>
          </a:p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the building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5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Co-Worker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038981"/>
            <a:ext cx="7007272" cy="4333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6229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People you work </a:t>
            </a:r>
            <a:r>
              <a:rPr lang="en-US" sz="2000" dirty="0" smtClean="0"/>
              <a:t>with.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5330872" y="547840"/>
            <a:ext cx="2743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 a Co-worker?</a:t>
            </a:r>
          </a:p>
        </p:txBody>
      </p:sp>
    </p:spTree>
    <p:extLst>
      <p:ext uri="{BB962C8B-B14F-4D97-AF65-F5344CB8AC3E}">
        <p14:creationId xmlns:p14="http://schemas.microsoft.com/office/powerpoint/2010/main" val="125996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371600"/>
            <a:ext cx="4876800" cy="4909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16441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together for a common goal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21710" y="1606952"/>
            <a:ext cx="3581400" cy="794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 Teamwork?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 descr="C:\Documents and Settings\mrevoir\Local Settings\Temporary Internet Files\Content.IE5\WCJB4QDJ\MC90031183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48390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278405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Right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75950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Wrong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599296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Code of Conduct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 rot="20581047">
            <a:off x="3926810" y="4895046"/>
            <a:ext cx="5430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Knowing and doing what is right!</a:t>
            </a:r>
          </a:p>
          <a:p>
            <a:r>
              <a:rPr lang="en-US" sz="2800" dirty="0" smtClean="0"/>
              <a:t>Even when no one is looking.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 rot="20566160">
            <a:off x="3819850" y="4878966"/>
            <a:ext cx="5167044" cy="1375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definition of</a:t>
            </a:r>
          </a:p>
          <a:p>
            <a:pPr algn="ctr"/>
            <a:r>
              <a:rPr lang="en-US" dirty="0" smtClean="0"/>
              <a:t>Ethics?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8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077200" cy="67417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What does the “HR Department” do?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564" y="1329264"/>
            <a:ext cx="3805035" cy="4766736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Helps employees</a:t>
            </a:r>
          </a:p>
          <a:p>
            <a:pPr lvl="1"/>
            <a:r>
              <a:rPr lang="en-US" sz="3100" dirty="0" smtClean="0"/>
              <a:t>Advertises available jobs</a:t>
            </a:r>
          </a:p>
          <a:p>
            <a:pPr lvl="1"/>
            <a:r>
              <a:rPr lang="en-US" sz="3100" dirty="0" smtClean="0"/>
              <a:t>Accepts job application</a:t>
            </a:r>
          </a:p>
          <a:p>
            <a:pPr lvl="1"/>
            <a:r>
              <a:rPr lang="en-US" sz="3100" dirty="0" smtClean="0"/>
              <a:t>Screens job applicants</a:t>
            </a:r>
          </a:p>
          <a:p>
            <a:pPr lvl="1"/>
            <a:r>
              <a:rPr lang="en-US" sz="3100" dirty="0" smtClean="0"/>
              <a:t>Answers employee questions about:</a:t>
            </a:r>
          </a:p>
          <a:p>
            <a:pPr lvl="2"/>
            <a:r>
              <a:rPr lang="en-US" sz="3100" dirty="0" smtClean="0"/>
              <a:t>Pay</a:t>
            </a:r>
          </a:p>
          <a:p>
            <a:pPr lvl="2"/>
            <a:r>
              <a:rPr lang="en-US" sz="3100" dirty="0" smtClean="0"/>
              <a:t>Benefits</a:t>
            </a:r>
          </a:p>
          <a:p>
            <a:pPr lvl="2"/>
            <a:r>
              <a:rPr lang="en-US" sz="3100" dirty="0" smtClean="0"/>
              <a:t>Company rules</a:t>
            </a:r>
          </a:p>
          <a:p>
            <a:pPr lvl="1"/>
            <a:r>
              <a:rPr lang="en-US" sz="3100" dirty="0" smtClean="0"/>
              <a:t>Trains employees</a:t>
            </a:r>
          </a:p>
          <a:p>
            <a:pPr lvl="1"/>
            <a:r>
              <a:rPr lang="en-US" sz="3100" dirty="0" smtClean="0"/>
              <a:t>Problems with others</a:t>
            </a:r>
          </a:p>
          <a:p>
            <a:pPr lvl="1"/>
            <a:r>
              <a:rPr lang="en-US" sz="3100" dirty="0" smtClean="0"/>
              <a:t>And more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889248" cy="4766736"/>
          </a:xfrm>
        </p:spPr>
        <p:txBody>
          <a:bodyPr>
            <a:normAutofit fontScale="85000" lnSpcReduction="10000"/>
          </a:bodyPr>
          <a:lstStyle/>
          <a:p>
            <a:r>
              <a:rPr lang="en-US" sz="3700" dirty="0" smtClean="0"/>
              <a:t>Helps the company</a:t>
            </a:r>
          </a:p>
          <a:p>
            <a:pPr lvl="1"/>
            <a:r>
              <a:rPr lang="en-US" sz="2600" dirty="0" smtClean="0"/>
              <a:t>Advertising available jobs</a:t>
            </a:r>
          </a:p>
          <a:p>
            <a:pPr lvl="1"/>
            <a:r>
              <a:rPr lang="en-US" sz="2600" dirty="0" smtClean="0"/>
              <a:t>Accepts &amp; screen job applications/applicants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Makes sure company follows government rules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Makes sure employees follow company rules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Solves employee problems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Solves pay problems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Solves benefit problems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Terminates employees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And more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048000"/>
            <a:ext cx="1738546" cy="18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9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pic>
        <p:nvPicPr>
          <p:cNvPr id="4098" name="Picture 2" descr="C:\Documents and Settings\mrevoir\Local Settings\Temporary Internet Files\Content.IE5\K1IFW5SF\MC900060139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152400"/>
            <a:ext cx="53464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224882">
            <a:off x="4461300" y="3460512"/>
            <a:ext cx="4666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the definition of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Human resources?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64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3" name="whoosh.wav"/>
          </p:stSnd>
        </p:sndAc>
      </p:transition>
    </mc:Choice>
    <mc:Fallback>
      <p:transition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dteacher\AppData\Local\Microsoft\Windows\Temporary Internet Files\Content.IE5\G454G80C\teacher-resumes[1]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03" y="0"/>
            <a:ext cx="7636497" cy="98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320254">
            <a:off x="-88014" y="3204366"/>
            <a:ext cx="2602177" cy="1600200"/>
          </a:xfrm>
        </p:spPr>
        <p:txBody>
          <a:bodyPr/>
          <a:lstStyle/>
          <a:p>
            <a:r>
              <a:rPr lang="en-US" dirty="0" err="1" smtClean="0"/>
              <a:t>Resumé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-457200"/>
            <a:ext cx="7651143" cy="77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97355" y="1002385"/>
            <a:ext cx="8442614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86747"/>
            <a:ext cx="7108552" cy="19752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57800" y="2057400"/>
            <a:ext cx="3505200" cy="2247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the definition of</a:t>
            </a:r>
          </a:p>
          <a:p>
            <a:pPr algn="ctr"/>
            <a:r>
              <a:rPr lang="en-US" sz="3200" dirty="0" err="1" smtClean="0"/>
              <a:t>Resumé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944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71800" y="1730477"/>
            <a:ext cx="6781800" cy="1600200"/>
          </a:xfrm>
        </p:spPr>
        <p:txBody>
          <a:bodyPr/>
          <a:lstStyle/>
          <a:p>
            <a:r>
              <a:rPr lang="en-US" dirty="0" smtClean="0"/>
              <a:t>Job Application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3782" y="0"/>
            <a:ext cx="10396100" cy="693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88949"/>
            <a:ext cx="776666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52400" y="457200"/>
            <a:ext cx="95964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4384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What is the definition</a:t>
            </a:r>
          </a:p>
          <a:p>
            <a:r>
              <a:rPr lang="en-US" sz="5400" dirty="0"/>
              <a:t>o</a:t>
            </a:r>
            <a:r>
              <a:rPr lang="en-US" sz="5400" dirty="0" smtClean="0"/>
              <a:t>f a job application?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7456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3" name="whoosh.wav"/>
          </p:stSnd>
        </p:sndAc>
      </p:transition>
    </mc:Choice>
    <mc:Fallback>
      <p:transition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73" y="990600"/>
            <a:ext cx="8229600" cy="1066800"/>
          </a:xfrm>
        </p:spPr>
        <p:txBody>
          <a:bodyPr/>
          <a:lstStyle/>
          <a:p>
            <a:r>
              <a:rPr lang="en-US" dirty="0" smtClean="0"/>
              <a:t>Job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4267200"/>
            <a:ext cx="5562600" cy="185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Documents and Settings\mrevoir\Local Settings\Temporary Internet Files\Content.IE5\MWJ7363M\MC9000601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7082"/>
            <a:ext cx="5185867" cy="62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3425" y="355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Face-to-face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Dress in your best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3100" y="2667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 your best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5507" y="581574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clean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0467" y="5105400"/>
            <a:ext cx="183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polite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67300" y="618507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appropriate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60162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 kindly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  <p:sndAc>
          <p:stSnd>
            <p:snd r:embed="rId2" name="whoosh.wav"/>
          </p:stSnd>
        </p:sndAc>
      </p:transition>
    </mc:Choice>
    <mc:Fallback>
      <p:transition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205</TotalTime>
  <Words>500</Words>
  <Application>Microsoft Office PowerPoint</Application>
  <PresentationFormat>On-screen Show (4:3)</PresentationFormat>
  <Paragraphs>131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NewsPrint</vt:lpstr>
      <vt:lpstr>Human Resources</vt:lpstr>
      <vt:lpstr>Human Resources</vt:lpstr>
      <vt:lpstr>PowerPoint Presentation</vt:lpstr>
      <vt:lpstr>Human Resources</vt:lpstr>
      <vt:lpstr>Resumé</vt:lpstr>
      <vt:lpstr>PowerPoint Presentation</vt:lpstr>
      <vt:lpstr>Job Application</vt:lpstr>
      <vt:lpstr>PowerPoint Presentation</vt:lpstr>
      <vt:lpstr>Job Interview</vt:lpstr>
      <vt:lpstr>Job Interview</vt:lpstr>
      <vt:lpstr>Job Interview</vt:lpstr>
      <vt:lpstr>Employee</vt:lpstr>
      <vt:lpstr>Employer</vt:lpstr>
      <vt:lpstr>Orientation</vt:lpstr>
      <vt:lpstr>Wage</vt:lpstr>
      <vt:lpstr>Salary</vt:lpstr>
      <vt:lpstr>Commission</vt:lpstr>
      <vt:lpstr>Benefits</vt:lpstr>
      <vt:lpstr>Supervisor</vt:lpstr>
      <vt:lpstr>Co-Worker</vt:lpstr>
      <vt:lpstr>Teamwork</vt:lpstr>
      <vt:lpstr>Ethics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Away</dc:title>
  <dc:creator>lLehi High School</dc:creator>
  <cp:lastModifiedBy>Moani Revoir</cp:lastModifiedBy>
  <cp:revision>38</cp:revision>
  <dcterms:created xsi:type="dcterms:W3CDTF">2011-11-14T15:37:51Z</dcterms:created>
  <dcterms:modified xsi:type="dcterms:W3CDTF">2017-01-23T17:54:41Z</dcterms:modified>
</cp:coreProperties>
</file>