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6" r:id="rId2"/>
    <p:sldId id="265" r:id="rId3"/>
    <p:sldId id="264" r:id="rId4"/>
    <p:sldId id="267" r:id="rId5"/>
    <p:sldId id="268" r:id="rId6"/>
    <p:sldId id="269" r:id="rId7"/>
    <p:sldId id="270"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8D020-0F20-FD4E-93F3-BFB482CE07C1}"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5281B-C565-024D-A13F-E62806A0D3D0}" type="slidenum">
              <a:rPr lang="en-US" smtClean="0"/>
              <a:pPr/>
              <a:t>‹#›</a:t>
            </a:fld>
            <a:endParaRPr lang="en-US"/>
          </a:p>
        </p:txBody>
      </p:sp>
    </p:spTree>
    <p:extLst>
      <p:ext uri="{BB962C8B-B14F-4D97-AF65-F5344CB8AC3E}">
        <p14:creationId xmlns:p14="http://schemas.microsoft.com/office/powerpoint/2010/main" val="2515508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1D23F8-1ED9-984F-8B06-2CBE6D59D1B8}"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360F3-ED69-9342-9663-65CB60A183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bg1"/>
            </a:gs>
            <a:gs pos="100000">
              <a:schemeClr val="accent1">
                <a:lumMod val="40000"/>
                <a:lumOff val="6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D23F8-1ED9-984F-8B06-2CBE6D59D1B8}" type="datetimeFigureOut">
              <a:rPr lang="en-US" smtClean="0"/>
              <a:pPr/>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60F3-ED69-9342-9663-65CB60A183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75752"/>
            <a:ext cx="9144000" cy="1398105"/>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prstTxWarp prst="textTriangle">
              <a:avLst>
                <a:gd name="adj" fmla="val 52722"/>
              </a:avLst>
            </a:prstTxWarp>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Getting a Job      </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402175" y="3952772"/>
            <a:ext cx="4339650" cy="2677656"/>
          </a:xfrm>
          <a:prstGeom prst="rect">
            <a:avLst/>
          </a:prstGeom>
          <a:noFill/>
        </p:spPr>
        <p:txBody>
          <a:bodyPr wrap="none" rtlCol="0">
            <a:spAutoFit/>
          </a:bodyPr>
          <a:lstStyle/>
          <a:p>
            <a:pPr>
              <a:buFont typeface="Arial"/>
              <a:buChar char="•"/>
            </a:pPr>
            <a:r>
              <a:rPr lang="en-US" sz="2400" dirty="0" smtClean="0"/>
              <a:t>Gather all necessary information</a:t>
            </a:r>
          </a:p>
          <a:p>
            <a:pPr>
              <a:buFont typeface="Arial"/>
              <a:buChar char="•"/>
            </a:pPr>
            <a:r>
              <a:rPr lang="en-US" sz="2400" dirty="0" smtClean="0"/>
              <a:t>Fill out job applications</a:t>
            </a:r>
          </a:p>
          <a:p>
            <a:pPr>
              <a:buFont typeface="Arial"/>
              <a:buChar char="•"/>
            </a:pPr>
            <a:r>
              <a:rPr lang="en-US" sz="2400" dirty="0" smtClean="0"/>
              <a:t>Create a resume</a:t>
            </a:r>
          </a:p>
          <a:p>
            <a:pPr>
              <a:buFont typeface="Arial"/>
              <a:buChar char="•"/>
            </a:pPr>
            <a:r>
              <a:rPr lang="en-US" sz="2400" dirty="0" smtClean="0"/>
              <a:t>Apply</a:t>
            </a:r>
          </a:p>
          <a:p>
            <a:pPr>
              <a:buFont typeface="Arial"/>
              <a:buChar char="•"/>
            </a:pPr>
            <a:r>
              <a:rPr lang="en-US" sz="2400" dirty="0" smtClean="0"/>
              <a:t>Practice for Interview</a:t>
            </a:r>
          </a:p>
          <a:p>
            <a:pPr>
              <a:buFont typeface="Arial"/>
              <a:buChar char="•"/>
            </a:pPr>
            <a:r>
              <a:rPr lang="en-US" sz="2400" dirty="0" smtClean="0"/>
              <a:t>Plan appearance</a:t>
            </a:r>
          </a:p>
          <a:p>
            <a:pPr>
              <a:buFont typeface="Arial"/>
              <a:buChar char="•"/>
            </a:pPr>
            <a:r>
              <a:rPr lang="en-US" sz="2400" dirty="0" smtClean="0"/>
              <a:t>Interview for the job</a:t>
            </a:r>
            <a:endParaRPr lang="en-US" sz="2400" dirty="0"/>
          </a:p>
        </p:txBody>
      </p:sp>
      <p:sp>
        <p:nvSpPr>
          <p:cNvPr id="4" name="TextBox 3"/>
          <p:cNvSpPr txBox="1"/>
          <p:nvPr/>
        </p:nvSpPr>
        <p:spPr>
          <a:xfrm>
            <a:off x="1021292" y="2216876"/>
            <a:ext cx="7101423" cy="1569660"/>
          </a:xfrm>
          <a:prstGeom prst="rect">
            <a:avLst/>
          </a:prstGeom>
          <a:noFill/>
        </p:spPr>
        <p:txBody>
          <a:bodyPr wrap="none" rtlCol="0">
            <a:spAutoFit/>
          </a:bodyPr>
          <a:lstStyle/>
          <a:p>
            <a:pPr algn="ctr"/>
            <a:r>
              <a:rPr lang="en-US" sz="3200" dirty="0" smtClean="0"/>
              <a:t>Soon you will be looking for your first job. </a:t>
            </a:r>
          </a:p>
          <a:p>
            <a:pPr algn="ctr"/>
            <a:r>
              <a:rPr lang="en-US" sz="3200" dirty="0" smtClean="0"/>
              <a:t>Here are a few basic steps to help</a:t>
            </a:r>
          </a:p>
          <a:p>
            <a:pPr algn="ctr"/>
            <a:r>
              <a:rPr lang="en-US" sz="3200" dirty="0" smtClean="0"/>
              <a:t>you get that job: </a:t>
            </a:r>
            <a:endParaRPr lang="en-US" sz="3200" dirty="0"/>
          </a:p>
        </p:txBody>
      </p:sp>
      <p:pic>
        <p:nvPicPr>
          <p:cNvPr id="5" name="Picture 4"/>
          <p:cNvPicPr>
            <a:picLocks noChangeAspect="1"/>
          </p:cNvPicPr>
          <p:nvPr/>
        </p:nvPicPr>
        <p:blipFill>
          <a:blip r:embed="rId2"/>
          <a:stretch>
            <a:fillRect/>
          </a:stretch>
        </p:blipFill>
        <p:spPr>
          <a:xfrm>
            <a:off x="5593016" y="4442058"/>
            <a:ext cx="3233483" cy="2022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Gather necessary information</a:t>
            </a:r>
          </a:p>
        </p:txBody>
      </p:sp>
      <p:sp>
        <p:nvSpPr>
          <p:cNvPr id="7" name="Rectangle 6"/>
          <p:cNvSpPr/>
          <p:nvPr/>
        </p:nvSpPr>
        <p:spPr>
          <a:xfrm>
            <a:off x="1211820" y="1574724"/>
            <a:ext cx="6606751" cy="3416320"/>
          </a:xfrm>
          <a:prstGeom prst="rect">
            <a:avLst/>
          </a:prstGeom>
        </p:spPr>
        <p:txBody>
          <a:bodyPr wrap="square">
            <a:spAutoFit/>
          </a:bodyPr>
          <a:lstStyle/>
          <a:p>
            <a:pPr>
              <a:buFont typeface="Arial"/>
              <a:buChar char="•"/>
            </a:pPr>
            <a:r>
              <a:rPr lang="en-US" dirty="0" smtClean="0"/>
              <a:t>Physically go to places of employment where you wish to work, and gather applications to take home and fill out. Many places will tell you to apply online, but that’s ok, you at least made an appearance.</a:t>
            </a:r>
          </a:p>
          <a:p>
            <a:pPr>
              <a:buFont typeface="Arial"/>
              <a:buChar char="•"/>
            </a:pPr>
            <a:endParaRPr lang="en-US" dirty="0"/>
          </a:p>
          <a:p>
            <a:pPr>
              <a:buFont typeface="Arial"/>
              <a:buChar char="•"/>
            </a:pPr>
            <a:r>
              <a:rPr lang="en-US" dirty="0" smtClean="0"/>
              <a:t>You'll need your social security card, and a driver's license or photo identification. Depending on your age and your state, you may need other items, such as a work permit (which needs to be signed by a parent or guardian).</a:t>
            </a:r>
          </a:p>
          <a:p>
            <a:pPr>
              <a:buFont typeface="Arial"/>
              <a:buChar char="•"/>
            </a:pPr>
            <a:endParaRPr lang="en-US" dirty="0" smtClean="0"/>
          </a:p>
          <a:p>
            <a:pPr>
              <a:buFont typeface="Arial"/>
              <a:buChar char="•"/>
            </a:pPr>
            <a:r>
              <a:rPr lang="en-US" dirty="0" smtClean="0"/>
              <a:t>You will also need to research and find all addresses, phone numbers, and dates of information you are planning to use in your application.</a:t>
            </a:r>
            <a:endParaRPr lang="en-US" dirty="0"/>
          </a:p>
        </p:txBody>
      </p:sp>
      <p:pic>
        <p:nvPicPr>
          <p:cNvPr id="5" name="Picture 4"/>
          <p:cNvPicPr>
            <a:picLocks noChangeAspect="1"/>
          </p:cNvPicPr>
          <p:nvPr/>
        </p:nvPicPr>
        <p:blipFill>
          <a:blip r:embed="rId2"/>
          <a:stretch>
            <a:fillRect/>
          </a:stretch>
        </p:blipFill>
        <p:spPr>
          <a:xfrm>
            <a:off x="3168806" y="4991044"/>
            <a:ext cx="2303747" cy="17278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086" y="274639"/>
            <a:ext cx="2693096" cy="1143000"/>
          </a:xfrm>
          <a:prstGeom prst="rect">
            <a:avLst/>
          </a:prstGeom>
          <a:ln>
            <a:noFill/>
          </a:ln>
          <a:effectLst>
            <a:softEdge rad="112500"/>
          </a:effectLst>
        </p:spPr>
      </p:pic>
      <p:sp>
        <p:nvSpPr>
          <p:cNvPr id="2" name="Title 1"/>
          <p:cNvSpPr>
            <a:spLocks noGrp="1"/>
          </p:cNvSpPr>
          <p:nvPr>
            <p:ph type="title"/>
          </p:nvPr>
        </p:nvSpPr>
        <p:spPr>
          <a:xfrm>
            <a:off x="719226" y="274638"/>
            <a:ext cx="8229600" cy="1143000"/>
          </a:xfrm>
        </p:spPr>
        <p:txBody>
          <a:bodyPr>
            <a:norm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Create a Resume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198085" y="1417638"/>
            <a:ext cx="8750741" cy="4708525"/>
          </a:xfrm>
        </p:spPr>
        <p:txBody>
          <a:bodyPr>
            <a:normAutofit fontScale="70000" lnSpcReduction="20000"/>
          </a:bodyPr>
          <a:lstStyle/>
          <a:p>
            <a:r>
              <a:rPr lang="en-US" dirty="0" smtClean="0"/>
              <a:t>A resume is </a:t>
            </a:r>
            <a:r>
              <a:rPr lang="en-US" dirty="0" smtClean="0"/>
              <a:t>a </a:t>
            </a:r>
            <a:r>
              <a:rPr lang="en-US" dirty="0" smtClean="0"/>
              <a:t>document that you </a:t>
            </a:r>
            <a:r>
              <a:rPr lang="en-US" dirty="0" smtClean="0"/>
              <a:t>provide with your </a:t>
            </a:r>
            <a:r>
              <a:rPr lang="en-US" dirty="0" smtClean="0"/>
              <a:t>job application that tells more about you. Resumes </a:t>
            </a:r>
            <a:r>
              <a:rPr lang="en-US" dirty="0" smtClean="0"/>
              <a:t>give </a:t>
            </a:r>
            <a:r>
              <a:rPr lang="en-US" dirty="0" smtClean="0"/>
              <a:t>a summary of your skills and abilities, work history, references,  and other information that you would like to share with an employer.   </a:t>
            </a:r>
          </a:p>
          <a:p>
            <a:pPr>
              <a:buNone/>
            </a:pPr>
            <a:endParaRPr lang="en-US" dirty="0"/>
          </a:p>
          <a:p>
            <a:r>
              <a:rPr lang="en-US" dirty="0" smtClean="0"/>
              <a:t>An </a:t>
            </a:r>
            <a:r>
              <a:rPr lang="en-US" dirty="0" smtClean="0"/>
              <a:t>application does not really give an employer a good idea of who you are, an application is just basic information. A resume however, gives you an opportunity to tell more about yourself and give the employer an opportunity to get to know you and what skills and abilities you have. A resume can also give the employer a bigger impression of whether you are a good fit for their company or not. A resume allows you to market yourself and share your brand.</a:t>
            </a:r>
          </a:p>
          <a:p>
            <a:endParaRPr lang="en-US" dirty="0" smtClean="0"/>
          </a:p>
          <a:p>
            <a:pPr>
              <a:buNone/>
            </a:pPr>
            <a:r>
              <a:rPr lang="en-US" sz="4364" b="1" dirty="0" smtClean="0">
                <a:solidFill>
                  <a:srgbClr val="FF0000"/>
                </a:solidFill>
              </a:rPr>
              <a:t>Assignment </a:t>
            </a:r>
            <a:r>
              <a:rPr lang="en-US" sz="4364" b="1" dirty="0" smtClean="0">
                <a:solidFill>
                  <a:srgbClr val="FF0000"/>
                </a:solidFill>
              </a:rPr>
              <a:t>1: </a:t>
            </a:r>
            <a:r>
              <a:rPr lang="en-US" dirty="0" smtClean="0"/>
              <a:t>Create a </a:t>
            </a:r>
            <a:r>
              <a:rPr lang="en-US" dirty="0" smtClean="0"/>
              <a:t>resume.</a:t>
            </a:r>
            <a:endParaRPr lang="en-US" sz="2545"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2340968"/>
            <a:ext cx="1709641" cy="1692545"/>
          </a:xfrm>
          <a:prstGeom prst="rect">
            <a:avLst/>
          </a:prstGeom>
          <a:ln>
            <a:noFill/>
          </a:ln>
          <a:effectLst>
            <a:softEdge rad="112500"/>
          </a:effec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Filling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Out a Job Application</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Rectangle 2"/>
          <p:cNvSpPr/>
          <p:nvPr/>
        </p:nvSpPr>
        <p:spPr>
          <a:xfrm>
            <a:off x="1555551" y="2690336"/>
            <a:ext cx="6734925" cy="1477328"/>
          </a:xfrm>
          <a:prstGeom prst="rect">
            <a:avLst/>
          </a:prstGeom>
        </p:spPr>
        <p:txBody>
          <a:bodyPr wrap="square">
            <a:spAutoFit/>
          </a:bodyPr>
          <a:lstStyle/>
          <a:p>
            <a:pPr>
              <a:buFont typeface="Arial"/>
              <a:buChar char="•"/>
            </a:pPr>
            <a:r>
              <a:rPr lang="en-US" dirty="0" smtClean="0"/>
              <a:t>It is important that you read the entire application form before you start filling it out. Read the instructions carefully and follow them exactly. Completing the application properly is very important, because the application is your first chance to present your skills to the employer. </a:t>
            </a:r>
            <a:endParaRPr lang="en-US" dirty="0"/>
          </a:p>
        </p:txBody>
      </p:sp>
      <p:sp>
        <p:nvSpPr>
          <p:cNvPr id="5" name="Rectangle 4"/>
          <p:cNvSpPr/>
          <p:nvPr/>
        </p:nvSpPr>
        <p:spPr>
          <a:xfrm>
            <a:off x="1303580" y="4407092"/>
            <a:ext cx="6536839" cy="646331"/>
          </a:xfrm>
          <a:prstGeom prst="rect">
            <a:avLst/>
          </a:prstGeom>
        </p:spPr>
        <p:txBody>
          <a:bodyPr wrap="square">
            <a:spAutoFit/>
          </a:bodyPr>
          <a:lstStyle/>
          <a:p>
            <a:pPr>
              <a:buFont typeface="Arial"/>
              <a:buChar char="•"/>
            </a:pPr>
            <a:r>
              <a:rPr lang="en-US" dirty="0"/>
              <a:t>E</a:t>
            </a:r>
            <a:r>
              <a:rPr lang="en-US" dirty="0" smtClean="0"/>
              <a:t>mployers often judge the appearance of an application as a clue to how much importance you put on the quality of your work.</a:t>
            </a:r>
            <a:endParaRPr lang="en-US" dirty="0"/>
          </a:p>
        </p:txBody>
      </p:sp>
      <p:sp>
        <p:nvSpPr>
          <p:cNvPr id="6" name="TextBox 5"/>
          <p:cNvSpPr txBox="1"/>
          <p:nvPr/>
        </p:nvSpPr>
        <p:spPr>
          <a:xfrm>
            <a:off x="588841" y="1417638"/>
            <a:ext cx="8555159" cy="923330"/>
          </a:xfrm>
          <a:prstGeom prst="rect">
            <a:avLst/>
          </a:prstGeom>
          <a:noFill/>
        </p:spPr>
        <p:txBody>
          <a:bodyPr wrap="none" rtlCol="0">
            <a:spAutoFit/>
          </a:bodyPr>
          <a:lstStyle/>
          <a:p>
            <a:pPr algn="ctr"/>
            <a:r>
              <a:rPr lang="en-US" dirty="0" smtClean="0"/>
              <a:t>An application is a form that lets an employer know that you are looking for employment.</a:t>
            </a:r>
          </a:p>
          <a:p>
            <a:pPr algn="ctr"/>
            <a:r>
              <a:rPr lang="en-US" dirty="0" smtClean="0"/>
              <a:t>It contains basic information about you, such as an address, phone number, schooling,</a:t>
            </a:r>
          </a:p>
          <a:p>
            <a:pPr algn="ctr"/>
            <a:r>
              <a:rPr lang="en-US" dirty="0" smtClean="0"/>
              <a:t>references, working history, etc…</a:t>
            </a:r>
            <a:endParaRPr lang="en-US" dirty="0"/>
          </a:p>
        </p:txBody>
      </p:sp>
      <p:sp>
        <p:nvSpPr>
          <p:cNvPr id="7" name="TextBox 6"/>
          <p:cNvSpPr txBox="1"/>
          <p:nvPr/>
        </p:nvSpPr>
        <p:spPr>
          <a:xfrm>
            <a:off x="289931" y="5199141"/>
            <a:ext cx="8655134" cy="738664"/>
          </a:xfrm>
          <a:prstGeom prst="rect">
            <a:avLst/>
          </a:prstGeom>
          <a:noFill/>
        </p:spPr>
        <p:txBody>
          <a:bodyPr wrap="square" rtlCol="0">
            <a:spAutoFit/>
          </a:bodyPr>
          <a:lstStyle/>
          <a:p>
            <a:r>
              <a:rPr lang="en-US" sz="2400" b="1" dirty="0" smtClean="0">
                <a:solidFill>
                  <a:srgbClr val="FF0000"/>
                </a:solidFill>
              </a:rPr>
              <a:t>Assignment </a:t>
            </a:r>
            <a:r>
              <a:rPr lang="en-US" sz="2400" b="1" dirty="0" smtClean="0">
                <a:solidFill>
                  <a:srgbClr val="FF0000"/>
                </a:solidFill>
              </a:rPr>
              <a:t>2:  </a:t>
            </a:r>
            <a:r>
              <a:rPr lang="en-US" dirty="0" smtClean="0"/>
              <a:t>Complete the job application.  If you are filling out a paper job application, ask for 2 copies in case you make a mistake.  Use a pen to fill out the form.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Apply</a:t>
            </a:r>
          </a:p>
        </p:txBody>
      </p:sp>
      <p:pic>
        <p:nvPicPr>
          <p:cNvPr id="6" name="Picture 5"/>
          <p:cNvPicPr>
            <a:picLocks noChangeAspect="1"/>
          </p:cNvPicPr>
          <p:nvPr/>
        </p:nvPicPr>
        <p:blipFill>
          <a:blip r:embed="rId2"/>
          <a:stretch>
            <a:fillRect/>
          </a:stretch>
        </p:blipFill>
        <p:spPr>
          <a:xfrm>
            <a:off x="4571999" y="4712405"/>
            <a:ext cx="3967481" cy="1983741"/>
          </a:xfrm>
          <a:prstGeom prst="rect">
            <a:avLst/>
          </a:prstGeom>
          <a:ln>
            <a:noFill/>
          </a:ln>
          <a:effectLst>
            <a:softEdge rad="112500"/>
          </a:effectLst>
        </p:spPr>
      </p:pic>
      <p:sp>
        <p:nvSpPr>
          <p:cNvPr id="3" name="TextBox 2"/>
          <p:cNvSpPr txBox="1"/>
          <p:nvPr/>
        </p:nvSpPr>
        <p:spPr>
          <a:xfrm>
            <a:off x="1215996" y="1179961"/>
            <a:ext cx="6712007" cy="4524315"/>
          </a:xfrm>
          <a:prstGeom prst="rect">
            <a:avLst/>
          </a:prstGeom>
          <a:noFill/>
        </p:spPr>
        <p:txBody>
          <a:bodyPr wrap="square" rtlCol="0">
            <a:spAutoFit/>
          </a:bodyPr>
          <a:lstStyle/>
          <a:p>
            <a:r>
              <a:rPr lang="en-US" dirty="0" smtClean="0"/>
              <a:t>Once you have filled out your application and created a resume, you are ready</a:t>
            </a:r>
          </a:p>
          <a:p>
            <a:r>
              <a:rPr lang="en-US" dirty="0" smtClean="0"/>
              <a:t>to </a:t>
            </a:r>
            <a:r>
              <a:rPr lang="en-US" dirty="0" smtClean="0"/>
              <a:t>apply for a job.</a:t>
            </a:r>
            <a:endParaRPr lang="en-US" dirty="0" smtClean="0"/>
          </a:p>
          <a:p>
            <a:endParaRPr lang="en-US" dirty="0" smtClean="0"/>
          </a:p>
          <a:p>
            <a:r>
              <a:rPr lang="en-US" dirty="0" smtClean="0"/>
              <a:t>Take your information to the place of employment and turn it </a:t>
            </a:r>
            <a:r>
              <a:rPr lang="en-US" dirty="0" smtClean="0"/>
              <a:t>in.  Or, if you completed an online application, make sure you attach your resume. </a:t>
            </a:r>
          </a:p>
          <a:p>
            <a:endParaRPr lang="en-US" dirty="0"/>
          </a:p>
          <a:p>
            <a:r>
              <a:rPr lang="en-US" dirty="0" smtClean="0"/>
              <a:t>If you go into the business, this </a:t>
            </a:r>
            <a:r>
              <a:rPr lang="en-US" dirty="0" smtClean="0"/>
              <a:t>is a </a:t>
            </a:r>
            <a:r>
              <a:rPr lang="en-US" dirty="0" smtClean="0"/>
              <a:t>great time </a:t>
            </a:r>
            <a:r>
              <a:rPr lang="en-US" dirty="0" smtClean="0"/>
              <a:t>to introduce yourself and make a quick impression, so make sure you </a:t>
            </a:r>
          </a:p>
          <a:p>
            <a:r>
              <a:rPr lang="en-US" dirty="0" smtClean="0"/>
              <a:t>dress well for your appearance.</a:t>
            </a:r>
          </a:p>
          <a:p>
            <a:endParaRPr lang="en-US" dirty="0" smtClean="0"/>
          </a:p>
          <a:p>
            <a:r>
              <a:rPr lang="en-US" dirty="0" smtClean="0"/>
              <a:t>Wait a bit and hopefully you will get a call asking for you to come in for an interview</a:t>
            </a:r>
            <a:r>
              <a:rPr lang="en-US" dirty="0" smtClean="0"/>
              <a:t>.  If </a:t>
            </a:r>
            <a:r>
              <a:rPr lang="en-US" dirty="0" smtClean="0"/>
              <a:t>you do not hear from the company, it is ok to follow up with a phone </a:t>
            </a:r>
            <a:r>
              <a:rPr lang="en-US" dirty="0" smtClean="0"/>
              <a:t>call or </a:t>
            </a:r>
            <a:r>
              <a:rPr lang="en-US" dirty="0" smtClean="0"/>
              <a:t>email; it shows enthusiasm and ambition.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022925" y="3295083"/>
            <a:ext cx="1901212" cy="1265170"/>
          </a:xfrm>
          <a:prstGeom prst="rect">
            <a:avLst/>
          </a:prstGeom>
          <a:ln>
            <a:noFill/>
          </a:ln>
          <a:effectLst>
            <a:softEdge rad="112500"/>
          </a:effectLst>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Practice for Interview</a:t>
            </a:r>
          </a:p>
        </p:txBody>
      </p:sp>
      <p:sp>
        <p:nvSpPr>
          <p:cNvPr id="3" name="TextBox 2"/>
          <p:cNvSpPr txBox="1"/>
          <p:nvPr/>
        </p:nvSpPr>
        <p:spPr>
          <a:xfrm>
            <a:off x="1577580" y="1646615"/>
            <a:ext cx="5988839" cy="369332"/>
          </a:xfrm>
          <a:prstGeom prst="rect">
            <a:avLst/>
          </a:prstGeom>
          <a:noFill/>
        </p:spPr>
        <p:txBody>
          <a:bodyPr wrap="none" rtlCol="0">
            <a:spAutoFit/>
          </a:bodyPr>
          <a:lstStyle/>
          <a:p>
            <a:r>
              <a:rPr lang="en-US" dirty="0" smtClean="0"/>
              <a:t>Hopefully you will get that call to invite you in for an interview.</a:t>
            </a:r>
            <a:endParaRPr lang="en-US" dirty="0"/>
          </a:p>
        </p:txBody>
      </p:sp>
      <p:sp>
        <p:nvSpPr>
          <p:cNvPr id="5" name="TextBox 4"/>
          <p:cNvSpPr txBox="1"/>
          <p:nvPr/>
        </p:nvSpPr>
        <p:spPr>
          <a:xfrm>
            <a:off x="506894" y="5261622"/>
            <a:ext cx="8468935" cy="738664"/>
          </a:xfrm>
          <a:prstGeom prst="rect">
            <a:avLst/>
          </a:prstGeom>
          <a:noFill/>
        </p:spPr>
        <p:txBody>
          <a:bodyPr wrap="none" rtlCol="0">
            <a:spAutoFit/>
          </a:bodyPr>
          <a:lstStyle/>
          <a:p>
            <a:r>
              <a:rPr lang="en-US" sz="2400" b="1" dirty="0" smtClean="0">
                <a:solidFill>
                  <a:srgbClr val="FF0000"/>
                </a:solidFill>
              </a:rPr>
              <a:t>Assignment 3:  </a:t>
            </a:r>
            <a:r>
              <a:rPr lang="en-US" dirty="0" smtClean="0"/>
              <a:t>Fill out the </a:t>
            </a:r>
            <a:r>
              <a:rPr lang="en-US" b="1" dirty="0" smtClean="0"/>
              <a:t>Common Interview Questions </a:t>
            </a:r>
            <a:r>
              <a:rPr lang="en-US" dirty="0" smtClean="0"/>
              <a:t>worksheet. Use complete</a:t>
            </a:r>
          </a:p>
          <a:p>
            <a:r>
              <a:rPr lang="en-US" dirty="0" smtClean="0"/>
              <a:t>sentences and write as if you are having a conversation with an interviewer.</a:t>
            </a:r>
            <a:endParaRPr lang="en-US" dirty="0"/>
          </a:p>
        </p:txBody>
      </p:sp>
      <p:sp>
        <p:nvSpPr>
          <p:cNvPr id="7" name="Rectangle 6"/>
          <p:cNvSpPr/>
          <p:nvPr/>
        </p:nvSpPr>
        <p:spPr>
          <a:xfrm>
            <a:off x="1294182" y="2378818"/>
            <a:ext cx="6555636" cy="1754327"/>
          </a:xfrm>
          <a:prstGeom prst="rect">
            <a:avLst/>
          </a:prstGeom>
        </p:spPr>
        <p:txBody>
          <a:bodyPr wrap="square">
            <a:spAutoFit/>
          </a:bodyPr>
          <a:lstStyle/>
          <a:p>
            <a:r>
              <a:rPr lang="en-US" dirty="0" smtClean="0"/>
              <a:t>You have done a lot of work to search for a job: writing a resume, networking, compiling your information. Many people work very hard to get that interview and then, fall apart during the actual interview. Why? Poor planning and a lack of practice. </a:t>
            </a:r>
          </a:p>
          <a:p>
            <a:endParaRPr lang="en-US" dirty="0" smtClean="0"/>
          </a:p>
          <a:p>
            <a:r>
              <a:rPr lang="en-US" dirty="0" smtClean="0"/>
              <a:t>Instead of winging it, you should practice, practice, practice!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96820" y="447883"/>
            <a:ext cx="1697370" cy="1091166"/>
          </a:xfrm>
          <a:prstGeom prst="rect">
            <a:avLst/>
          </a:prstGeom>
        </p:spPr>
      </p:pic>
      <p:sp>
        <p:nvSpPr>
          <p:cNvPr id="4" name="Title 1"/>
          <p:cNvSpPr txBox="1">
            <a:spLocks/>
          </p:cNvSpPr>
          <p:nvPr/>
        </p:nvSpPr>
        <p:spPr>
          <a:xfrm>
            <a:off x="457200" y="274638"/>
            <a:ext cx="8229600" cy="708001"/>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Plan Appearance</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6" name="Rectangle 5"/>
          <p:cNvSpPr/>
          <p:nvPr/>
        </p:nvSpPr>
        <p:spPr>
          <a:xfrm>
            <a:off x="136477" y="1155884"/>
            <a:ext cx="8843749" cy="54359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tiff"/>
          <p:cNvPicPr>
            <a:picLocks noChangeAspect="1"/>
          </p:cNvPicPr>
          <p:nvPr/>
        </p:nvPicPr>
        <p:blipFill>
          <a:blip r:embed="rId3"/>
          <a:stretch>
            <a:fillRect/>
          </a:stretch>
        </p:blipFill>
        <p:spPr>
          <a:xfrm>
            <a:off x="259307" y="1282889"/>
            <a:ext cx="8611738" cy="51725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Interview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j-lt"/>
                <a:ea typeface="+mj-ea"/>
                <a:cs typeface="+mj-cs"/>
              </a:rPr>
              <a:t>For The Job</a:t>
            </a:r>
            <a:endParaRPr kumimoji="0" lang="en-US" sz="5400" b="1" i="0" u="none" strike="noStrike" kern="1200" cap="none" spc="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Rectangle 2"/>
          <p:cNvSpPr/>
          <p:nvPr/>
        </p:nvSpPr>
        <p:spPr>
          <a:xfrm>
            <a:off x="1351820" y="1302706"/>
            <a:ext cx="6980383" cy="2308324"/>
          </a:xfrm>
          <a:prstGeom prst="rect">
            <a:avLst/>
          </a:prstGeom>
        </p:spPr>
        <p:txBody>
          <a:bodyPr wrap="square">
            <a:spAutoFit/>
          </a:bodyPr>
          <a:lstStyle/>
          <a:p>
            <a:pPr>
              <a:buClr>
                <a:schemeClr val="tx2">
                  <a:lumMod val="60000"/>
                  <a:lumOff val="40000"/>
                </a:schemeClr>
              </a:buClr>
              <a:buFont typeface="Arial"/>
              <a:buChar char="•"/>
            </a:pPr>
            <a:r>
              <a:rPr lang="en-US" sz="2400" dirty="0" smtClean="0"/>
              <a:t>Dress appropriately.</a:t>
            </a:r>
          </a:p>
          <a:p>
            <a:pPr>
              <a:buClr>
                <a:schemeClr val="tx2">
                  <a:lumMod val="60000"/>
                  <a:lumOff val="40000"/>
                </a:schemeClr>
              </a:buClr>
              <a:buFont typeface="Arial"/>
              <a:buChar char="•"/>
            </a:pPr>
            <a:r>
              <a:rPr lang="en-US" sz="2400" dirty="0" smtClean="0"/>
              <a:t>Greet the interviewer with handshake and smile.</a:t>
            </a:r>
          </a:p>
          <a:p>
            <a:pPr>
              <a:buClr>
                <a:schemeClr val="tx2">
                  <a:lumMod val="60000"/>
                  <a:lumOff val="40000"/>
                </a:schemeClr>
              </a:buClr>
              <a:buFont typeface="Arial"/>
              <a:buChar char="•"/>
            </a:pPr>
            <a:r>
              <a:rPr lang="en-US" sz="2400" dirty="0" smtClean="0"/>
              <a:t>Listen to the </a:t>
            </a:r>
            <a:r>
              <a:rPr lang="en-US" sz="2400" dirty="0" smtClean="0"/>
              <a:t>questions </a:t>
            </a:r>
            <a:r>
              <a:rPr lang="en-US" sz="2400" dirty="0" smtClean="0"/>
              <a:t>asked. Think before you speak.</a:t>
            </a:r>
          </a:p>
          <a:p>
            <a:pPr>
              <a:buClr>
                <a:schemeClr val="tx2">
                  <a:lumMod val="60000"/>
                  <a:lumOff val="40000"/>
                </a:schemeClr>
              </a:buClr>
              <a:buFont typeface="Arial"/>
              <a:buChar char="•"/>
            </a:pPr>
            <a:r>
              <a:rPr lang="en-US" sz="2400" dirty="0" smtClean="0"/>
              <a:t>Keep your answers to the point.</a:t>
            </a:r>
          </a:p>
          <a:p>
            <a:pPr>
              <a:buClr>
                <a:schemeClr val="tx2">
                  <a:lumMod val="60000"/>
                  <a:lumOff val="40000"/>
                </a:schemeClr>
              </a:buClr>
              <a:buFont typeface="Arial"/>
              <a:buChar char="•"/>
            </a:pPr>
            <a:r>
              <a:rPr lang="en-US" sz="2400" dirty="0" smtClean="0"/>
              <a:t>Make sure you are selling the product: You.</a:t>
            </a:r>
          </a:p>
          <a:p>
            <a:pPr>
              <a:buClr>
                <a:schemeClr val="tx2">
                  <a:lumMod val="60000"/>
                  <a:lumOff val="40000"/>
                </a:schemeClr>
              </a:buClr>
              <a:buFont typeface="Arial"/>
              <a:buChar char="•"/>
            </a:pPr>
            <a:r>
              <a:rPr lang="en-US" sz="2400" dirty="0" smtClean="0"/>
              <a:t>Have questions prepared to ask the interviewer.</a:t>
            </a:r>
            <a:endParaRPr lang="en-US" sz="2400" dirty="0"/>
          </a:p>
        </p:txBody>
      </p:sp>
      <p:pic>
        <p:nvPicPr>
          <p:cNvPr id="7" name="Picture 6"/>
          <p:cNvPicPr>
            <a:picLocks noChangeAspect="1"/>
          </p:cNvPicPr>
          <p:nvPr/>
        </p:nvPicPr>
        <p:blipFill>
          <a:blip r:embed="rId2"/>
          <a:stretch>
            <a:fillRect/>
          </a:stretch>
        </p:blipFill>
        <p:spPr>
          <a:xfrm>
            <a:off x="3208438" y="4274435"/>
            <a:ext cx="2182929" cy="13268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683</TotalTime>
  <Words>761</Words>
  <Application>Microsoft Office PowerPoint</Application>
  <PresentationFormat>On-screen Show (4:3)</PresentationFormat>
  <Paragraphs>55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Create a Resume</vt:lpstr>
      <vt:lpstr>PowerPoint Presentation</vt:lpstr>
      <vt:lpstr>PowerPoint Presentation</vt:lpstr>
      <vt:lpstr>PowerPoint Presentation</vt:lpstr>
      <vt:lpstr>PowerPoint Presentation</vt:lpstr>
      <vt:lpstr>PowerPoint Presentation</vt:lpstr>
    </vt:vector>
  </TitlesOfParts>
  <Company>NSSD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Carey Ivory</dc:creator>
  <cp:lastModifiedBy>Moani Revoir</cp:lastModifiedBy>
  <cp:revision>18</cp:revision>
  <dcterms:created xsi:type="dcterms:W3CDTF">2014-11-05T01:46:03Z</dcterms:created>
  <dcterms:modified xsi:type="dcterms:W3CDTF">2015-11-16T15:42:02Z</dcterms:modified>
</cp:coreProperties>
</file>